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Lst>
  <p:sldSz cy="21945600" cx="32918400"/>
  <p:notesSz cx="6858000" cy="9144000"/>
  <p:embeddedFontLst>
    <p:embeddedFont>
      <p:font typeface="Tahoma"/>
      <p:regular r:id="rId8"/>
      <p:bold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68">
          <p15:clr>
            <a:srgbClr val="A4A3A4"/>
          </p15:clr>
        </p15:guide>
      </p15:sldGuideLst>
    </p:ext>
    <p:ext uri="GoogleSlidesCustomDataVersion2">
      <go:slidesCustomData xmlns:go="http://customooxmlschemas.google.com/" r:id="rId10" roundtripDataSignature="AMtx7mhHqhAox0nhB1+6r3Mi3+pAh89V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09B200-B9FF-4CFD-A3DB-C1B92552C95C}">
  <a:tblStyle styleId="{1B09B200-B9FF-4CFD-A3DB-C1B92552C95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Tahom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Tahoma-regular.fntdata"/><Relationship Id="rId1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9217659" y="-2451098"/>
            <a:ext cx="14483082" cy="29626560"/>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18206720" y="6537963"/>
            <a:ext cx="18724880" cy="740664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3119120" y="-594357"/>
            <a:ext cx="18724880" cy="21671280"/>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2468880" y="6817362"/>
            <a:ext cx="27980640" cy="470408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subTitle"/>
          </p:nvPr>
        </p:nvSpPr>
        <p:spPr>
          <a:xfrm>
            <a:off x="4937760" y="12435840"/>
            <a:ext cx="23042880" cy="5608320"/>
          </a:xfrm>
          <a:prstGeom prst="rect">
            <a:avLst/>
          </a:prstGeom>
          <a:noFill/>
          <a:ln>
            <a:noFill/>
          </a:ln>
        </p:spPr>
        <p:txBody>
          <a:bodyPr anchorCtr="0" anchor="t" bIns="156750" lIns="313500" spcFirstLastPara="1" rIns="313500" wrap="square" tIns="156750">
            <a:normAutofit/>
          </a:bodyPr>
          <a:lstStyle>
            <a:lvl1pPr lvl="0" algn="ctr">
              <a:spcBef>
                <a:spcPts val="2200"/>
              </a:spcBef>
              <a:spcAft>
                <a:spcPts val="0"/>
              </a:spcAft>
              <a:buClr>
                <a:srgbClr val="888888"/>
              </a:buClr>
              <a:buSzPts val="11000"/>
              <a:buNone/>
              <a:defRPr>
                <a:solidFill>
                  <a:srgbClr val="888888"/>
                </a:solidFill>
              </a:defRPr>
            </a:lvl1pPr>
            <a:lvl2pPr lvl="1" algn="ctr">
              <a:spcBef>
                <a:spcPts val="1920"/>
              </a:spcBef>
              <a:spcAft>
                <a:spcPts val="0"/>
              </a:spcAft>
              <a:buClr>
                <a:srgbClr val="888888"/>
              </a:buClr>
              <a:buSzPts val="9600"/>
              <a:buNone/>
              <a:defRPr>
                <a:solidFill>
                  <a:srgbClr val="888888"/>
                </a:solidFill>
              </a:defRPr>
            </a:lvl2pPr>
            <a:lvl3pPr lvl="2" algn="ctr">
              <a:spcBef>
                <a:spcPts val="1640"/>
              </a:spcBef>
              <a:spcAft>
                <a:spcPts val="0"/>
              </a:spcAft>
              <a:buClr>
                <a:srgbClr val="888888"/>
              </a:buClr>
              <a:buSzPts val="8200"/>
              <a:buNone/>
              <a:defRPr>
                <a:solidFill>
                  <a:srgbClr val="888888"/>
                </a:solidFill>
              </a:defRPr>
            </a:lvl3pPr>
            <a:lvl4pPr lvl="3" algn="ctr">
              <a:spcBef>
                <a:spcPts val="1380"/>
              </a:spcBef>
              <a:spcAft>
                <a:spcPts val="0"/>
              </a:spcAft>
              <a:buClr>
                <a:srgbClr val="888888"/>
              </a:buClr>
              <a:buSzPts val="6900"/>
              <a:buNone/>
              <a:defRPr>
                <a:solidFill>
                  <a:srgbClr val="888888"/>
                </a:solidFill>
              </a:defRPr>
            </a:lvl4pPr>
            <a:lvl5pPr lvl="4" algn="ctr">
              <a:spcBef>
                <a:spcPts val="1380"/>
              </a:spcBef>
              <a:spcAft>
                <a:spcPts val="0"/>
              </a:spcAft>
              <a:buClr>
                <a:srgbClr val="888888"/>
              </a:buClr>
              <a:buSzPts val="6900"/>
              <a:buNone/>
              <a:defRPr>
                <a:solidFill>
                  <a:srgbClr val="888888"/>
                </a:solidFill>
              </a:defRPr>
            </a:lvl5pPr>
            <a:lvl6pPr lvl="5" algn="ctr">
              <a:spcBef>
                <a:spcPts val="1380"/>
              </a:spcBef>
              <a:spcAft>
                <a:spcPts val="0"/>
              </a:spcAft>
              <a:buClr>
                <a:srgbClr val="888888"/>
              </a:buClr>
              <a:buSzPts val="6900"/>
              <a:buNone/>
              <a:defRPr>
                <a:solidFill>
                  <a:srgbClr val="888888"/>
                </a:solidFill>
              </a:defRPr>
            </a:lvl6pPr>
            <a:lvl7pPr lvl="6" algn="ctr">
              <a:spcBef>
                <a:spcPts val="1380"/>
              </a:spcBef>
              <a:spcAft>
                <a:spcPts val="0"/>
              </a:spcAft>
              <a:buClr>
                <a:srgbClr val="888888"/>
              </a:buClr>
              <a:buSzPts val="6900"/>
              <a:buNone/>
              <a:defRPr>
                <a:solidFill>
                  <a:srgbClr val="888888"/>
                </a:solidFill>
              </a:defRPr>
            </a:lvl7pPr>
            <a:lvl8pPr lvl="7" algn="ctr">
              <a:spcBef>
                <a:spcPts val="1380"/>
              </a:spcBef>
              <a:spcAft>
                <a:spcPts val="0"/>
              </a:spcAft>
              <a:buClr>
                <a:srgbClr val="888888"/>
              </a:buClr>
              <a:buSzPts val="6900"/>
              <a:buNone/>
              <a:defRPr>
                <a:solidFill>
                  <a:srgbClr val="888888"/>
                </a:solidFill>
              </a:defRPr>
            </a:lvl8pPr>
            <a:lvl9pPr lvl="8" algn="ctr">
              <a:spcBef>
                <a:spcPts val="1380"/>
              </a:spcBef>
              <a:spcAft>
                <a:spcPts val="0"/>
              </a:spcAft>
              <a:buClr>
                <a:srgbClr val="888888"/>
              </a:buClr>
              <a:buSzPts val="6900"/>
              <a:buNone/>
              <a:defRPr>
                <a:solidFill>
                  <a:srgbClr val="888888"/>
                </a:solidFill>
              </a:defRPr>
            </a:lvl9pPr>
          </a:lstStyle>
          <a:p/>
        </p:txBody>
      </p:sp>
      <p:sp>
        <p:nvSpPr>
          <p:cNvPr id="22" name="Google Shape;22;p4"/>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1645920" y="5120641"/>
            <a:ext cx="29626560" cy="14483082"/>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5"/>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2600327" y="14102082"/>
            <a:ext cx="27980640" cy="4358640"/>
          </a:xfrm>
          <a:prstGeom prst="rect">
            <a:avLst/>
          </a:prstGeom>
          <a:noFill/>
          <a:ln>
            <a:noFill/>
          </a:ln>
        </p:spPr>
        <p:txBody>
          <a:bodyPr anchorCtr="0" anchor="t" bIns="156750" lIns="313500" spcFirstLastPara="1" rIns="313500" wrap="square" tIns="156750">
            <a:normAutofit/>
          </a:bodyPr>
          <a:lstStyle>
            <a:lvl1pPr lvl="0" algn="l">
              <a:spcBef>
                <a:spcPts val="0"/>
              </a:spcBef>
              <a:spcAft>
                <a:spcPts val="0"/>
              </a:spcAft>
              <a:buClr>
                <a:schemeClr val="dk1"/>
              </a:buClr>
              <a:buSzPts val="13700"/>
              <a:buFont typeface="Calibri"/>
              <a:buNone/>
              <a:defRPr b="1" sz="13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
          <p:cNvSpPr txBox="1"/>
          <p:nvPr>
            <p:ph idx="1" type="body"/>
          </p:nvPr>
        </p:nvSpPr>
        <p:spPr>
          <a:xfrm>
            <a:off x="2600327" y="9301483"/>
            <a:ext cx="27980640" cy="4800598"/>
          </a:xfrm>
          <a:prstGeom prst="rect">
            <a:avLst/>
          </a:prstGeom>
          <a:noFill/>
          <a:ln>
            <a:noFill/>
          </a:ln>
        </p:spPr>
        <p:txBody>
          <a:bodyPr anchorCtr="0" anchor="b" bIns="156750" lIns="313500" spcFirstLastPara="1" rIns="313500" wrap="square" tIns="156750">
            <a:normAutofit/>
          </a:bodyPr>
          <a:lstStyle>
            <a:lvl1pPr indent="-228600" lvl="0" marL="457200" algn="l">
              <a:spcBef>
                <a:spcPts val="1380"/>
              </a:spcBef>
              <a:spcAft>
                <a:spcPts val="0"/>
              </a:spcAft>
              <a:buClr>
                <a:srgbClr val="888888"/>
              </a:buClr>
              <a:buSzPts val="6900"/>
              <a:buNone/>
              <a:defRPr sz="6900">
                <a:solidFill>
                  <a:srgbClr val="888888"/>
                </a:solidFill>
              </a:defRPr>
            </a:lvl1pPr>
            <a:lvl2pPr indent="-228600" lvl="1" marL="914400" algn="l">
              <a:spcBef>
                <a:spcPts val="1240"/>
              </a:spcBef>
              <a:spcAft>
                <a:spcPts val="0"/>
              </a:spcAft>
              <a:buClr>
                <a:srgbClr val="888888"/>
              </a:buClr>
              <a:buSzPts val="6200"/>
              <a:buNone/>
              <a:defRPr sz="6200">
                <a:solidFill>
                  <a:srgbClr val="888888"/>
                </a:solidFill>
              </a:defRPr>
            </a:lvl2pPr>
            <a:lvl3pPr indent="-228600" lvl="2" marL="1371600" algn="l">
              <a:spcBef>
                <a:spcPts val="1100"/>
              </a:spcBef>
              <a:spcAft>
                <a:spcPts val="0"/>
              </a:spcAft>
              <a:buClr>
                <a:srgbClr val="888888"/>
              </a:buClr>
              <a:buSzPts val="5500"/>
              <a:buNone/>
              <a:defRPr sz="5500">
                <a:solidFill>
                  <a:srgbClr val="888888"/>
                </a:solidFill>
              </a:defRPr>
            </a:lvl3pPr>
            <a:lvl4pPr indent="-228600" lvl="3" marL="1828800" algn="l">
              <a:spcBef>
                <a:spcPts val="960"/>
              </a:spcBef>
              <a:spcAft>
                <a:spcPts val="0"/>
              </a:spcAft>
              <a:buClr>
                <a:srgbClr val="888888"/>
              </a:buClr>
              <a:buSzPts val="4800"/>
              <a:buNone/>
              <a:defRPr sz="4800">
                <a:solidFill>
                  <a:srgbClr val="888888"/>
                </a:solidFill>
              </a:defRPr>
            </a:lvl4pPr>
            <a:lvl5pPr indent="-228600" lvl="4" marL="2286000" algn="l">
              <a:spcBef>
                <a:spcPts val="960"/>
              </a:spcBef>
              <a:spcAft>
                <a:spcPts val="0"/>
              </a:spcAft>
              <a:buClr>
                <a:srgbClr val="888888"/>
              </a:buClr>
              <a:buSzPts val="4800"/>
              <a:buNone/>
              <a:defRPr sz="4800">
                <a:solidFill>
                  <a:srgbClr val="888888"/>
                </a:solidFill>
              </a:defRPr>
            </a:lvl5pPr>
            <a:lvl6pPr indent="-228600" lvl="5" marL="2743200" algn="l">
              <a:spcBef>
                <a:spcPts val="960"/>
              </a:spcBef>
              <a:spcAft>
                <a:spcPts val="0"/>
              </a:spcAft>
              <a:buClr>
                <a:srgbClr val="888888"/>
              </a:buClr>
              <a:buSzPts val="4800"/>
              <a:buNone/>
              <a:defRPr sz="4800">
                <a:solidFill>
                  <a:srgbClr val="888888"/>
                </a:solidFill>
              </a:defRPr>
            </a:lvl6pPr>
            <a:lvl7pPr indent="-228600" lvl="6" marL="3200400" algn="l">
              <a:spcBef>
                <a:spcPts val="960"/>
              </a:spcBef>
              <a:spcAft>
                <a:spcPts val="0"/>
              </a:spcAft>
              <a:buClr>
                <a:srgbClr val="888888"/>
              </a:buClr>
              <a:buSzPts val="4800"/>
              <a:buNone/>
              <a:defRPr sz="4800">
                <a:solidFill>
                  <a:srgbClr val="888888"/>
                </a:solidFill>
              </a:defRPr>
            </a:lvl7pPr>
            <a:lvl8pPr indent="-228600" lvl="7" marL="3657600" algn="l">
              <a:spcBef>
                <a:spcPts val="960"/>
              </a:spcBef>
              <a:spcAft>
                <a:spcPts val="0"/>
              </a:spcAft>
              <a:buClr>
                <a:srgbClr val="888888"/>
              </a:buClr>
              <a:buSzPts val="4800"/>
              <a:buNone/>
              <a:defRPr sz="4800">
                <a:solidFill>
                  <a:srgbClr val="888888"/>
                </a:solidFill>
              </a:defRPr>
            </a:lvl8pPr>
            <a:lvl9pPr indent="-228600" lvl="8" marL="4114800" algn="l">
              <a:spcBef>
                <a:spcPts val="960"/>
              </a:spcBef>
              <a:spcAft>
                <a:spcPts val="0"/>
              </a:spcAft>
              <a:buClr>
                <a:srgbClr val="888888"/>
              </a:buClr>
              <a:buSzPts val="4800"/>
              <a:buNone/>
              <a:defRPr sz="4800">
                <a:solidFill>
                  <a:srgbClr val="888888"/>
                </a:solidFill>
              </a:defRPr>
            </a:lvl9pPr>
          </a:lstStyle>
          <a:p/>
        </p:txBody>
      </p:sp>
      <p:sp>
        <p:nvSpPr>
          <p:cNvPr id="34" name="Google Shape;34;p6"/>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1645920" y="5120641"/>
            <a:ext cx="14538960" cy="14483082"/>
          </a:xfrm>
          <a:prstGeom prst="rect">
            <a:avLst/>
          </a:prstGeom>
          <a:noFill/>
          <a:ln>
            <a:noFill/>
          </a:ln>
        </p:spPr>
        <p:txBody>
          <a:bodyPr anchorCtr="0" anchor="t" bIns="156750" lIns="313500" spcFirstLastPara="1" rIns="313500" wrap="square" tIns="156750">
            <a:normAutofit/>
          </a:bodyPr>
          <a:lstStyle>
            <a:lvl1pPr indent="-838200" lvl="0" marL="457200" algn="l">
              <a:spcBef>
                <a:spcPts val="1920"/>
              </a:spcBef>
              <a:spcAft>
                <a:spcPts val="0"/>
              </a:spcAft>
              <a:buClr>
                <a:schemeClr val="dk1"/>
              </a:buClr>
              <a:buSzPts val="9600"/>
              <a:buChar char="•"/>
              <a:defRPr sz="9600"/>
            </a:lvl1pPr>
            <a:lvl2pPr indent="-749300" lvl="1" marL="914400" algn="l">
              <a:spcBef>
                <a:spcPts val="1640"/>
              </a:spcBef>
              <a:spcAft>
                <a:spcPts val="0"/>
              </a:spcAft>
              <a:buClr>
                <a:schemeClr val="dk1"/>
              </a:buClr>
              <a:buSzPts val="8200"/>
              <a:buChar char="–"/>
              <a:defRPr sz="8200"/>
            </a:lvl2pPr>
            <a:lvl3pPr indent="-666750" lvl="2" marL="1371600" algn="l">
              <a:spcBef>
                <a:spcPts val="1380"/>
              </a:spcBef>
              <a:spcAft>
                <a:spcPts val="0"/>
              </a:spcAft>
              <a:buClr>
                <a:schemeClr val="dk1"/>
              </a:buClr>
              <a:buSzPts val="6900"/>
              <a:buChar char="•"/>
              <a:defRPr sz="6900"/>
            </a:lvl3pPr>
            <a:lvl4pPr indent="-622300" lvl="3" marL="1828800" algn="l">
              <a:spcBef>
                <a:spcPts val="1240"/>
              </a:spcBef>
              <a:spcAft>
                <a:spcPts val="0"/>
              </a:spcAft>
              <a:buClr>
                <a:schemeClr val="dk1"/>
              </a:buClr>
              <a:buSzPts val="6200"/>
              <a:buChar char="–"/>
              <a:defRPr sz="6200"/>
            </a:lvl4pPr>
            <a:lvl5pPr indent="-622300" lvl="4" marL="2286000" algn="l">
              <a:spcBef>
                <a:spcPts val="1240"/>
              </a:spcBef>
              <a:spcAft>
                <a:spcPts val="0"/>
              </a:spcAft>
              <a:buClr>
                <a:schemeClr val="dk1"/>
              </a:buClr>
              <a:buSzPts val="6200"/>
              <a:buChar char="»"/>
              <a:defRPr sz="6200"/>
            </a:lvl5pPr>
            <a:lvl6pPr indent="-622300" lvl="5" marL="2743200" algn="l">
              <a:spcBef>
                <a:spcPts val="1240"/>
              </a:spcBef>
              <a:spcAft>
                <a:spcPts val="0"/>
              </a:spcAft>
              <a:buClr>
                <a:schemeClr val="dk1"/>
              </a:buClr>
              <a:buSzPts val="6200"/>
              <a:buChar char="•"/>
              <a:defRPr sz="6200"/>
            </a:lvl6pPr>
            <a:lvl7pPr indent="-622300" lvl="6" marL="3200400" algn="l">
              <a:spcBef>
                <a:spcPts val="1240"/>
              </a:spcBef>
              <a:spcAft>
                <a:spcPts val="0"/>
              </a:spcAft>
              <a:buClr>
                <a:schemeClr val="dk1"/>
              </a:buClr>
              <a:buSzPts val="6200"/>
              <a:buChar char="•"/>
              <a:defRPr sz="6200"/>
            </a:lvl7pPr>
            <a:lvl8pPr indent="-622300" lvl="7" marL="3657600" algn="l">
              <a:spcBef>
                <a:spcPts val="1240"/>
              </a:spcBef>
              <a:spcAft>
                <a:spcPts val="0"/>
              </a:spcAft>
              <a:buClr>
                <a:schemeClr val="dk1"/>
              </a:buClr>
              <a:buSzPts val="6200"/>
              <a:buChar char="•"/>
              <a:defRPr sz="6200"/>
            </a:lvl8pPr>
            <a:lvl9pPr indent="-622300" lvl="8" marL="4114800" algn="l">
              <a:spcBef>
                <a:spcPts val="1240"/>
              </a:spcBef>
              <a:spcAft>
                <a:spcPts val="0"/>
              </a:spcAft>
              <a:buClr>
                <a:schemeClr val="dk1"/>
              </a:buClr>
              <a:buSzPts val="6200"/>
              <a:buChar char="•"/>
              <a:defRPr sz="6200"/>
            </a:lvl9pPr>
          </a:lstStyle>
          <a:p/>
        </p:txBody>
      </p:sp>
      <p:sp>
        <p:nvSpPr>
          <p:cNvPr id="40" name="Google Shape;40;p7"/>
          <p:cNvSpPr txBox="1"/>
          <p:nvPr>
            <p:ph idx="2" type="body"/>
          </p:nvPr>
        </p:nvSpPr>
        <p:spPr>
          <a:xfrm>
            <a:off x="16733520" y="5120641"/>
            <a:ext cx="14538960" cy="14483082"/>
          </a:xfrm>
          <a:prstGeom prst="rect">
            <a:avLst/>
          </a:prstGeom>
          <a:noFill/>
          <a:ln>
            <a:noFill/>
          </a:ln>
        </p:spPr>
        <p:txBody>
          <a:bodyPr anchorCtr="0" anchor="t" bIns="156750" lIns="313500" spcFirstLastPara="1" rIns="313500" wrap="square" tIns="156750">
            <a:normAutofit/>
          </a:bodyPr>
          <a:lstStyle>
            <a:lvl1pPr indent="-838200" lvl="0" marL="457200" algn="l">
              <a:spcBef>
                <a:spcPts val="1920"/>
              </a:spcBef>
              <a:spcAft>
                <a:spcPts val="0"/>
              </a:spcAft>
              <a:buClr>
                <a:schemeClr val="dk1"/>
              </a:buClr>
              <a:buSzPts val="9600"/>
              <a:buChar char="•"/>
              <a:defRPr sz="9600"/>
            </a:lvl1pPr>
            <a:lvl2pPr indent="-749300" lvl="1" marL="914400" algn="l">
              <a:spcBef>
                <a:spcPts val="1640"/>
              </a:spcBef>
              <a:spcAft>
                <a:spcPts val="0"/>
              </a:spcAft>
              <a:buClr>
                <a:schemeClr val="dk1"/>
              </a:buClr>
              <a:buSzPts val="8200"/>
              <a:buChar char="–"/>
              <a:defRPr sz="8200"/>
            </a:lvl2pPr>
            <a:lvl3pPr indent="-666750" lvl="2" marL="1371600" algn="l">
              <a:spcBef>
                <a:spcPts val="1380"/>
              </a:spcBef>
              <a:spcAft>
                <a:spcPts val="0"/>
              </a:spcAft>
              <a:buClr>
                <a:schemeClr val="dk1"/>
              </a:buClr>
              <a:buSzPts val="6900"/>
              <a:buChar char="•"/>
              <a:defRPr sz="6900"/>
            </a:lvl3pPr>
            <a:lvl4pPr indent="-622300" lvl="3" marL="1828800" algn="l">
              <a:spcBef>
                <a:spcPts val="1240"/>
              </a:spcBef>
              <a:spcAft>
                <a:spcPts val="0"/>
              </a:spcAft>
              <a:buClr>
                <a:schemeClr val="dk1"/>
              </a:buClr>
              <a:buSzPts val="6200"/>
              <a:buChar char="–"/>
              <a:defRPr sz="6200"/>
            </a:lvl4pPr>
            <a:lvl5pPr indent="-622300" lvl="4" marL="2286000" algn="l">
              <a:spcBef>
                <a:spcPts val="1240"/>
              </a:spcBef>
              <a:spcAft>
                <a:spcPts val="0"/>
              </a:spcAft>
              <a:buClr>
                <a:schemeClr val="dk1"/>
              </a:buClr>
              <a:buSzPts val="6200"/>
              <a:buChar char="»"/>
              <a:defRPr sz="6200"/>
            </a:lvl5pPr>
            <a:lvl6pPr indent="-622300" lvl="5" marL="2743200" algn="l">
              <a:spcBef>
                <a:spcPts val="1240"/>
              </a:spcBef>
              <a:spcAft>
                <a:spcPts val="0"/>
              </a:spcAft>
              <a:buClr>
                <a:schemeClr val="dk1"/>
              </a:buClr>
              <a:buSzPts val="6200"/>
              <a:buChar char="•"/>
              <a:defRPr sz="6200"/>
            </a:lvl6pPr>
            <a:lvl7pPr indent="-622300" lvl="6" marL="3200400" algn="l">
              <a:spcBef>
                <a:spcPts val="1240"/>
              </a:spcBef>
              <a:spcAft>
                <a:spcPts val="0"/>
              </a:spcAft>
              <a:buClr>
                <a:schemeClr val="dk1"/>
              </a:buClr>
              <a:buSzPts val="6200"/>
              <a:buChar char="•"/>
              <a:defRPr sz="6200"/>
            </a:lvl7pPr>
            <a:lvl8pPr indent="-622300" lvl="7" marL="3657600" algn="l">
              <a:spcBef>
                <a:spcPts val="1240"/>
              </a:spcBef>
              <a:spcAft>
                <a:spcPts val="0"/>
              </a:spcAft>
              <a:buClr>
                <a:schemeClr val="dk1"/>
              </a:buClr>
              <a:buSzPts val="6200"/>
              <a:buChar char="•"/>
              <a:defRPr sz="6200"/>
            </a:lvl8pPr>
            <a:lvl9pPr indent="-622300" lvl="8" marL="4114800" algn="l">
              <a:spcBef>
                <a:spcPts val="1240"/>
              </a:spcBef>
              <a:spcAft>
                <a:spcPts val="0"/>
              </a:spcAft>
              <a:buClr>
                <a:schemeClr val="dk1"/>
              </a:buClr>
              <a:buSzPts val="6200"/>
              <a:buChar char="•"/>
              <a:defRPr sz="6200"/>
            </a:lvl9pPr>
          </a:lstStyle>
          <a:p/>
        </p:txBody>
      </p:sp>
      <p:sp>
        <p:nvSpPr>
          <p:cNvPr id="41" name="Google Shape;41;p7"/>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5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 type="body"/>
          </p:nvPr>
        </p:nvSpPr>
        <p:spPr>
          <a:xfrm>
            <a:off x="1645920" y="4912362"/>
            <a:ext cx="14544677" cy="2047238"/>
          </a:xfrm>
          <a:prstGeom prst="rect">
            <a:avLst/>
          </a:prstGeom>
          <a:noFill/>
          <a:ln>
            <a:noFill/>
          </a:ln>
        </p:spPr>
        <p:txBody>
          <a:bodyPr anchorCtr="0" anchor="b" bIns="156750" lIns="313500" spcFirstLastPara="1" rIns="313500" wrap="square" tIns="156750">
            <a:normAutofit/>
          </a:bodyPr>
          <a:lstStyle>
            <a:lvl1pPr indent="-228600" lvl="0" marL="457200" algn="l">
              <a:spcBef>
                <a:spcPts val="1640"/>
              </a:spcBef>
              <a:spcAft>
                <a:spcPts val="0"/>
              </a:spcAft>
              <a:buClr>
                <a:schemeClr val="dk1"/>
              </a:buClr>
              <a:buSzPts val="8200"/>
              <a:buNone/>
              <a:defRPr b="1" sz="8200"/>
            </a:lvl1pPr>
            <a:lvl2pPr indent="-228600" lvl="1" marL="914400" algn="l">
              <a:spcBef>
                <a:spcPts val="1380"/>
              </a:spcBef>
              <a:spcAft>
                <a:spcPts val="0"/>
              </a:spcAft>
              <a:buClr>
                <a:schemeClr val="dk1"/>
              </a:buClr>
              <a:buSzPts val="6900"/>
              <a:buNone/>
              <a:defRPr b="1" sz="6900"/>
            </a:lvl2pPr>
            <a:lvl3pPr indent="-228600" lvl="2" marL="1371600" algn="l">
              <a:spcBef>
                <a:spcPts val="1240"/>
              </a:spcBef>
              <a:spcAft>
                <a:spcPts val="0"/>
              </a:spcAft>
              <a:buClr>
                <a:schemeClr val="dk1"/>
              </a:buClr>
              <a:buSzPts val="6200"/>
              <a:buNone/>
              <a:defRPr b="1" sz="6200"/>
            </a:lvl3pPr>
            <a:lvl4pPr indent="-228600" lvl="3" marL="1828800" algn="l">
              <a:spcBef>
                <a:spcPts val="1100"/>
              </a:spcBef>
              <a:spcAft>
                <a:spcPts val="0"/>
              </a:spcAft>
              <a:buClr>
                <a:schemeClr val="dk1"/>
              </a:buClr>
              <a:buSzPts val="5500"/>
              <a:buNone/>
              <a:defRPr b="1" sz="5500"/>
            </a:lvl4pPr>
            <a:lvl5pPr indent="-228600" lvl="4" marL="2286000" algn="l">
              <a:spcBef>
                <a:spcPts val="1100"/>
              </a:spcBef>
              <a:spcAft>
                <a:spcPts val="0"/>
              </a:spcAft>
              <a:buClr>
                <a:schemeClr val="dk1"/>
              </a:buClr>
              <a:buSzPts val="5500"/>
              <a:buNone/>
              <a:defRPr b="1" sz="5500"/>
            </a:lvl5pPr>
            <a:lvl6pPr indent="-228600" lvl="5" marL="2743200" algn="l">
              <a:spcBef>
                <a:spcPts val="1100"/>
              </a:spcBef>
              <a:spcAft>
                <a:spcPts val="0"/>
              </a:spcAft>
              <a:buClr>
                <a:schemeClr val="dk1"/>
              </a:buClr>
              <a:buSzPts val="5500"/>
              <a:buNone/>
              <a:defRPr b="1" sz="5500"/>
            </a:lvl6pPr>
            <a:lvl7pPr indent="-228600" lvl="6" marL="3200400" algn="l">
              <a:spcBef>
                <a:spcPts val="1100"/>
              </a:spcBef>
              <a:spcAft>
                <a:spcPts val="0"/>
              </a:spcAft>
              <a:buClr>
                <a:schemeClr val="dk1"/>
              </a:buClr>
              <a:buSzPts val="5500"/>
              <a:buNone/>
              <a:defRPr b="1" sz="5500"/>
            </a:lvl7pPr>
            <a:lvl8pPr indent="-228600" lvl="7" marL="3657600" algn="l">
              <a:spcBef>
                <a:spcPts val="1100"/>
              </a:spcBef>
              <a:spcAft>
                <a:spcPts val="0"/>
              </a:spcAft>
              <a:buClr>
                <a:schemeClr val="dk1"/>
              </a:buClr>
              <a:buSzPts val="5500"/>
              <a:buNone/>
              <a:defRPr b="1" sz="5500"/>
            </a:lvl8pPr>
            <a:lvl9pPr indent="-228600" lvl="8" marL="4114800" algn="l">
              <a:spcBef>
                <a:spcPts val="1100"/>
              </a:spcBef>
              <a:spcAft>
                <a:spcPts val="0"/>
              </a:spcAft>
              <a:buClr>
                <a:schemeClr val="dk1"/>
              </a:buClr>
              <a:buSzPts val="5500"/>
              <a:buNone/>
              <a:defRPr b="1" sz="5500"/>
            </a:lvl9pPr>
          </a:lstStyle>
          <a:p/>
        </p:txBody>
      </p:sp>
      <p:sp>
        <p:nvSpPr>
          <p:cNvPr id="47" name="Google Shape;47;p8"/>
          <p:cNvSpPr txBox="1"/>
          <p:nvPr>
            <p:ph idx="2" type="body"/>
          </p:nvPr>
        </p:nvSpPr>
        <p:spPr>
          <a:xfrm>
            <a:off x="1645920" y="6959600"/>
            <a:ext cx="14544677" cy="12644122"/>
          </a:xfrm>
          <a:prstGeom prst="rect">
            <a:avLst/>
          </a:prstGeom>
          <a:noFill/>
          <a:ln>
            <a:noFill/>
          </a:ln>
        </p:spPr>
        <p:txBody>
          <a:bodyPr anchorCtr="0" anchor="t" bIns="156750" lIns="313500" spcFirstLastPara="1" rIns="313500" wrap="square" tIns="156750">
            <a:normAutofit/>
          </a:bodyPr>
          <a:lstStyle>
            <a:lvl1pPr indent="-749300" lvl="0" marL="457200" algn="l">
              <a:spcBef>
                <a:spcPts val="1640"/>
              </a:spcBef>
              <a:spcAft>
                <a:spcPts val="0"/>
              </a:spcAft>
              <a:buClr>
                <a:schemeClr val="dk1"/>
              </a:buClr>
              <a:buSzPts val="8200"/>
              <a:buChar char="•"/>
              <a:defRPr sz="8200"/>
            </a:lvl1pPr>
            <a:lvl2pPr indent="-666750" lvl="1" marL="914400" algn="l">
              <a:spcBef>
                <a:spcPts val="1380"/>
              </a:spcBef>
              <a:spcAft>
                <a:spcPts val="0"/>
              </a:spcAft>
              <a:buClr>
                <a:schemeClr val="dk1"/>
              </a:buClr>
              <a:buSzPts val="6900"/>
              <a:buChar char="–"/>
              <a:defRPr sz="6900"/>
            </a:lvl2pPr>
            <a:lvl3pPr indent="-622300" lvl="2" marL="1371600" algn="l">
              <a:spcBef>
                <a:spcPts val="1240"/>
              </a:spcBef>
              <a:spcAft>
                <a:spcPts val="0"/>
              </a:spcAft>
              <a:buClr>
                <a:schemeClr val="dk1"/>
              </a:buClr>
              <a:buSzPts val="6200"/>
              <a:buChar char="•"/>
              <a:defRPr sz="6200"/>
            </a:lvl3pPr>
            <a:lvl4pPr indent="-577850" lvl="3" marL="1828800" algn="l">
              <a:spcBef>
                <a:spcPts val="1100"/>
              </a:spcBef>
              <a:spcAft>
                <a:spcPts val="0"/>
              </a:spcAft>
              <a:buClr>
                <a:schemeClr val="dk1"/>
              </a:buClr>
              <a:buSzPts val="5500"/>
              <a:buChar char="–"/>
              <a:defRPr sz="5500"/>
            </a:lvl4pPr>
            <a:lvl5pPr indent="-577850" lvl="4" marL="2286000" algn="l">
              <a:spcBef>
                <a:spcPts val="1100"/>
              </a:spcBef>
              <a:spcAft>
                <a:spcPts val="0"/>
              </a:spcAft>
              <a:buClr>
                <a:schemeClr val="dk1"/>
              </a:buClr>
              <a:buSzPts val="5500"/>
              <a:buChar char="»"/>
              <a:defRPr sz="5500"/>
            </a:lvl5pPr>
            <a:lvl6pPr indent="-577850" lvl="5" marL="2743200" algn="l">
              <a:spcBef>
                <a:spcPts val="1100"/>
              </a:spcBef>
              <a:spcAft>
                <a:spcPts val="0"/>
              </a:spcAft>
              <a:buClr>
                <a:schemeClr val="dk1"/>
              </a:buClr>
              <a:buSzPts val="5500"/>
              <a:buChar char="•"/>
              <a:defRPr sz="5500"/>
            </a:lvl6pPr>
            <a:lvl7pPr indent="-577850" lvl="6" marL="3200400" algn="l">
              <a:spcBef>
                <a:spcPts val="1100"/>
              </a:spcBef>
              <a:spcAft>
                <a:spcPts val="0"/>
              </a:spcAft>
              <a:buClr>
                <a:schemeClr val="dk1"/>
              </a:buClr>
              <a:buSzPts val="5500"/>
              <a:buChar char="•"/>
              <a:defRPr sz="5500"/>
            </a:lvl7pPr>
            <a:lvl8pPr indent="-577850" lvl="7" marL="3657600" algn="l">
              <a:spcBef>
                <a:spcPts val="1100"/>
              </a:spcBef>
              <a:spcAft>
                <a:spcPts val="0"/>
              </a:spcAft>
              <a:buClr>
                <a:schemeClr val="dk1"/>
              </a:buClr>
              <a:buSzPts val="5500"/>
              <a:buChar char="•"/>
              <a:defRPr sz="5500"/>
            </a:lvl8pPr>
            <a:lvl9pPr indent="-577850" lvl="8" marL="4114800" algn="l">
              <a:spcBef>
                <a:spcPts val="1100"/>
              </a:spcBef>
              <a:spcAft>
                <a:spcPts val="0"/>
              </a:spcAft>
              <a:buClr>
                <a:schemeClr val="dk1"/>
              </a:buClr>
              <a:buSzPts val="5500"/>
              <a:buChar char="•"/>
              <a:defRPr sz="5500"/>
            </a:lvl9pPr>
          </a:lstStyle>
          <a:p/>
        </p:txBody>
      </p:sp>
      <p:sp>
        <p:nvSpPr>
          <p:cNvPr id="48" name="Google Shape;48;p8"/>
          <p:cNvSpPr txBox="1"/>
          <p:nvPr>
            <p:ph idx="3" type="body"/>
          </p:nvPr>
        </p:nvSpPr>
        <p:spPr>
          <a:xfrm>
            <a:off x="16722092" y="4912362"/>
            <a:ext cx="14550390" cy="2047238"/>
          </a:xfrm>
          <a:prstGeom prst="rect">
            <a:avLst/>
          </a:prstGeom>
          <a:noFill/>
          <a:ln>
            <a:noFill/>
          </a:ln>
        </p:spPr>
        <p:txBody>
          <a:bodyPr anchorCtr="0" anchor="b" bIns="156750" lIns="313500" spcFirstLastPara="1" rIns="313500" wrap="square" tIns="156750">
            <a:normAutofit/>
          </a:bodyPr>
          <a:lstStyle>
            <a:lvl1pPr indent="-228600" lvl="0" marL="457200" algn="l">
              <a:spcBef>
                <a:spcPts val="1640"/>
              </a:spcBef>
              <a:spcAft>
                <a:spcPts val="0"/>
              </a:spcAft>
              <a:buClr>
                <a:schemeClr val="dk1"/>
              </a:buClr>
              <a:buSzPts val="8200"/>
              <a:buNone/>
              <a:defRPr b="1" sz="8200"/>
            </a:lvl1pPr>
            <a:lvl2pPr indent="-228600" lvl="1" marL="914400" algn="l">
              <a:spcBef>
                <a:spcPts val="1380"/>
              </a:spcBef>
              <a:spcAft>
                <a:spcPts val="0"/>
              </a:spcAft>
              <a:buClr>
                <a:schemeClr val="dk1"/>
              </a:buClr>
              <a:buSzPts val="6900"/>
              <a:buNone/>
              <a:defRPr b="1" sz="6900"/>
            </a:lvl2pPr>
            <a:lvl3pPr indent="-228600" lvl="2" marL="1371600" algn="l">
              <a:spcBef>
                <a:spcPts val="1240"/>
              </a:spcBef>
              <a:spcAft>
                <a:spcPts val="0"/>
              </a:spcAft>
              <a:buClr>
                <a:schemeClr val="dk1"/>
              </a:buClr>
              <a:buSzPts val="6200"/>
              <a:buNone/>
              <a:defRPr b="1" sz="6200"/>
            </a:lvl3pPr>
            <a:lvl4pPr indent="-228600" lvl="3" marL="1828800" algn="l">
              <a:spcBef>
                <a:spcPts val="1100"/>
              </a:spcBef>
              <a:spcAft>
                <a:spcPts val="0"/>
              </a:spcAft>
              <a:buClr>
                <a:schemeClr val="dk1"/>
              </a:buClr>
              <a:buSzPts val="5500"/>
              <a:buNone/>
              <a:defRPr b="1" sz="5500"/>
            </a:lvl4pPr>
            <a:lvl5pPr indent="-228600" lvl="4" marL="2286000" algn="l">
              <a:spcBef>
                <a:spcPts val="1100"/>
              </a:spcBef>
              <a:spcAft>
                <a:spcPts val="0"/>
              </a:spcAft>
              <a:buClr>
                <a:schemeClr val="dk1"/>
              </a:buClr>
              <a:buSzPts val="5500"/>
              <a:buNone/>
              <a:defRPr b="1" sz="5500"/>
            </a:lvl5pPr>
            <a:lvl6pPr indent="-228600" lvl="5" marL="2743200" algn="l">
              <a:spcBef>
                <a:spcPts val="1100"/>
              </a:spcBef>
              <a:spcAft>
                <a:spcPts val="0"/>
              </a:spcAft>
              <a:buClr>
                <a:schemeClr val="dk1"/>
              </a:buClr>
              <a:buSzPts val="5500"/>
              <a:buNone/>
              <a:defRPr b="1" sz="5500"/>
            </a:lvl6pPr>
            <a:lvl7pPr indent="-228600" lvl="6" marL="3200400" algn="l">
              <a:spcBef>
                <a:spcPts val="1100"/>
              </a:spcBef>
              <a:spcAft>
                <a:spcPts val="0"/>
              </a:spcAft>
              <a:buClr>
                <a:schemeClr val="dk1"/>
              </a:buClr>
              <a:buSzPts val="5500"/>
              <a:buNone/>
              <a:defRPr b="1" sz="5500"/>
            </a:lvl7pPr>
            <a:lvl8pPr indent="-228600" lvl="7" marL="3657600" algn="l">
              <a:spcBef>
                <a:spcPts val="1100"/>
              </a:spcBef>
              <a:spcAft>
                <a:spcPts val="0"/>
              </a:spcAft>
              <a:buClr>
                <a:schemeClr val="dk1"/>
              </a:buClr>
              <a:buSzPts val="5500"/>
              <a:buNone/>
              <a:defRPr b="1" sz="5500"/>
            </a:lvl8pPr>
            <a:lvl9pPr indent="-228600" lvl="8" marL="4114800" algn="l">
              <a:spcBef>
                <a:spcPts val="1100"/>
              </a:spcBef>
              <a:spcAft>
                <a:spcPts val="0"/>
              </a:spcAft>
              <a:buClr>
                <a:schemeClr val="dk1"/>
              </a:buClr>
              <a:buSzPts val="5500"/>
              <a:buNone/>
              <a:defRPr b="1" sz="5500"/>
            </a:lvl9pPr>
          </a:lstStyle>
          <a:p/>
        </p:txBody>
      </p:sp>
      <p:sp>
        <p:nvSpPr>
          <p:cNvPr id="49" name="Google Shape;49;p8"/>
          <p:cNvSpPr txBox="1"/>
          <p:nvPr>
            <p:ph idx="4" type="body"/>
          </p:nvPr>
        </p:nvSpPr>
        <p:spPr>
          <a:xfrm>
            <a:off x="16722092" y="6959600"/>
            <a:ext cx="14550390" cy="12644122"/>
          </a:xfrm>
          <a:prstGeom prst="rect">
            <a:avLst/>
          </a:prstGeom>
          <a:noFill/>
          <a:ln>
            <a:noFill/>
          </a:ln>
        </p:spPr>
        <p:txBody>
          <a:bodyPr anchorCtr="0" anchor="t" bIns="156750" lIns="313500" spcFirstLastPara="1" rIns="313500" wrap="square" tIns="156750">
            <a:normAutofit/>
          </a:bodyPr>
          <a:lstStyle>
            <a:lvl1pPr indent="-749300" lvl="0" marL="457200" algn="l">
              <a:spcBef>
                <a:spcPts val="1640"/>
              </a:spcBef>
              <a:spcAft>
                <a:spcPts val="0"/>
              </a:spcAft>
              <a:buClr>
                <a:schemeClr val="dk1"/>
              </a:buClr>
              <a:buSzPts val="8200"/>
              <a:buChar char="•"/>
              <a:defRPr sz="8200"/>
            </a:lvl1pPr>
            <a:lvl2pPr indent="-666750" lvl="1" marL="914400" algn="l">
              <a:spcBef>
                <a:spcPts val="1380"/>
              </a:spcBef>
              <a:spcAft>
                <a:spcPts val="0"/>
              </a:spcAft>
              <a:buClr>
                <a:schemeClr val="dk1"/>
              </a:buClr>
              <a:buSzPts val="6900"/>
              <a:buChar char="–"/>
              <a:defRPr sz="6900"/>
            </a:lvl2pPr>
            <a:lvl3pPr indent="-622300" lvl="2" marL="1371600" algn="l">
              <a:spcBef>
                <a:spcPts val="1240"/>
              </a:spcBef>
              <a:spcAft>
                <a:spcPts val="0"/>
              </a:spcAft>
              <a:buClr>
                <a:schemeClr val="dk1"/>
              </a:buClr>
              <a:buSzPts val="6200"/>
              <a:buChar char="•"/>
              <a:defRPr sz="6200"/>
            </a:lvl3pPr>
            <a:lvl4pPr indent="-577850" lvl="3" marL="1828800" algn="l">
              <a:spcBef>
                <a:spcPts val="1100"/>
              </a:spcBef>
              <a:spcAft>
                <a:spcPts val="0"/>
              </a:spcAft>
              <a:buClr>
                <a:schemeClr val="dk1"/>
              </a:buClr>
              <a:buSzPts val="5500"/>
              <a:buChar char="–"/>
              <a:defRPr sz="5500"/>
            </a:lvl4pPr>
            <a:lvl5pPr indent="-577850" lvl="4" marL="2286000" algn="l">
              <a:spcBef>
                <a:spcPts val="1100"/>
              </a:spcBef>
              <a:spcAft>
                <a:spcPts val="0"/>
              </a:spcAft>
              <a:buClr>
                <a:schemeClr val="dk1"/>
              </a:buClr>
              <a:buSzPts val="5500"/>
              <a:buChar char="»"/>
              <a:defRPr sz="5500"/>
            </a:lvl5pPr>
            <a:lvl6pPr indent="-577850" lvl="5" marL="2743200" algn="l">
              <a:spcBef>
                <a:spcPts val="1100"/>
              </a:spcBef>
              <a:spcAft>
                <a:spcPts val="0"/>
              </a:spcAft>
              <a:buClr>
                <a:schemeClr val="dk1"/>
              </a:buClr>
              <a:buSzPts val="5500"/>
              <a:buChar char="•"/>
              <a:defRPr sz="5500"/>
            </a:lvl6pPr>
            <a:lvl7pPr indent="-577850" lvl="6" marL="3200400" algn="l">
              <a:spcBef>
                <a:spcPts val="1100"/>
              </a:spcBef>
              <a:spcAft>
                <a:spcPts val="0"/>
              </a:spcAft>
              <a:buClr>
                <a:schemeClr val="dk1"/>
              </a:buClr>
              <a:buSzPts val="5500"/>
              <a:buChar char="•"/>
              <a:defRPr sz="5500"/>
            </a:lvl7pPr>
            <a:lvl8pPr indent="-577850" lvl="7" marL="3657600" algn="l">
              <a:spcBef>
                <a:spcPts val="1100"/>
              </a:spcBef>
              <a:spcAft>
                <a:spcPts val="0"/>
              </a:spcAft>
              <a:buClr>
                <a:schemeClr val="dk1"/>
              </a:buClr>
              <a:buSzPts val="5500"/>
              <a:buChar char="•"/>
              <a:defRPr sz="5500"/>
            </a:lvl8pPr>
            <a:lvl9pPr indent="-577850" lvl="8" marL="4114800" algn="l">
              <a:spcBef>
                <a:spcPts val="1100"/>
              </a:spcBef>
              <a:spcAft>
                <a:spcPts val="0"/>
              </a:spcAft>
              <a:buClr>
                <a:schemeClr val="dk1"/>
              </a:buClr>
              <a:buSzPts val="5500"/>
              <a:buChar char="•"/>
              <a:defRPr sz="5500"/>
            </a:lvl9pPr>
          </a:lstStyle>
          <a:p/>
        </p:txBody>
      </p:sp>
      <p:sp>
        <p:nvSpPr>
          <p:cNvPr id="50" name="Google Shape;50;p8"/>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645922" y="873760"/>
            <a:ext cx="10829927" cy="3718560"/>
          </a:xfrm>
          <a:prstGeom prst="rect">
            <a:avLst/>
          </a:prstGeom>
          <a:noFill/>
          <a:ln>
            <a:noFill/>
          </a:ln>
        </p:spPr>
        <p:txBody>
          <a:bodyPr anchorCtr="0" anchor="b" bIns="156750" lIns="313500" spcFirstLastPara="1" rIns="313500" wrap="square" tIns="15675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2870180" y="873761"/>
            <a:ext cx="18402300" cy="18729962"/>
          </a:xfrm>
          <a:prstGeom prst="rect">
            <a:avLst/>
          </a:prstGeom>
          <a:noFill/>
          <a:ln>
            <a:noFill/>
          </a:ln>
        </p:spPr>
        <p:txBody>
          <a:bodyPr anchorCtr="0" anchor="t" bIns="156750" lIns="313500" spcFirstLastPara="1" rIns="313500" wrap="square" tIns="156750">
            <a:normAutofit/>
          </a:bodyPr>
          <a:lstStyle>
            <a:lvl1pPr indent="-927100" lvl="0" marL="457200" algn="l">
              <a:spcBef>
                <a:spcPts val="2200"/>
              </a:spcBef>
              <a:spcAft>
                <a:spcPts val="0"/>
              </a:spcAft>
              <a:buClr>
                <a:schemeClr val="dk1"/>
              </a:buClr>
              <a:buSzPts val="11000"/>
              <a:buChar char="•"/>
              <a:defRPr sz="11000"/>
            </a:lvl1pPr>
            <a:lvl2pPr indent="-838200" lvl="1" marL="914400" algn="l">
              <a:spcBef>
                <a:spcPts val="1920"/>
              </a:spcBef>
              <a:spcAft>
                <a:spcPts val="0"/>
              </a:spcAft>
              <a:buClr>
                <a:schemeClr val="dk1"/>
              </a:buClr>
              <a:buSzPts val="9600"/>
              <a:buChar char="–"/>
              <a:defRPr sz="9600"/>
            </a:lvl2pPr>
            <a:lvl3pPr indent="-749300" lvl="2" marL="1371600" algn="l">
              <a:spcBef>
                <a:spcPts val="1640"/>
              </a:spcBef>
              <a:spcAft>
                <a:spcPts val="0"/>
              </a:spcAft>
              <a:buClr>
                <a:schemeClr val="dk1"/>
              </a:buClr>
              <a:buSzPts val="8200"/>
              <a:buChar char="•"/>
              <a:defRPr sz="8200"/>
            </a:lvl3pPr>
            <a:lvl4pPr indent="-666750" lvl="3" marL="1828800" algn="l">
              <a:spcBef>
                <a:spcPts val="1380"/>
              </a:spcBef>
              <a:spcAft>
                <a:spcPts val="0"/>
              </a:spcAft>
              <a:buClr>
                <a:schemeClr val="dk1"/>
              </a:buClr>
              <a:buSzPts val="6900"/>
              <a:buChar char="–"/>
              <a:defRPr sz="6900"/>
            </a:lvl4pPr>
            <a:lvl5pPr indent="-666750" lvl="4" marL="2286000" algn="l">
              <a:spcBef>
                <a:spcPts val="1380"/>
              </a:spcBef>
              <a:spcAft>
                <a:spcPts val="0"/>
              </a:spcAft>
              <a:buClr>
                <a:schemeClr val="dk1"/>
              </a:buClr>
              <a:buSzPts val="6900"/>
              <a:buChar char="»"/>
              <a:defRPr sz="6900"/>
            </a:lvl5pPr>
            <a:lvl6pPr indent="-666750" lvl="5" marL="2743200" algn="l">
              <a:spcBef>
                <a:spcPts val="1380"/>
              </a:spcBef>
              <a:spcAft>
                <a:spcPts val="0"/>
              </a:spcAft>
              <a:buClr>
                <a:schemeClr val="dk1"/>
              </a:buClr>
              <a:buSzPts val="6900"/>
              <a:buChar char="•"/>
              <a:defRPr sz="6900"/>
            </a:lvl6pPr>
            <a:lvl7pPr indent="-666750" lvl="6" marL="3200400" algn="l">
              <a:spcBef>
                <a:spcPts val="1380"/>
              </a:spcBef>
              <a:spcAft>
                <a:spcPts val="0"/>
              </a:spcAft>
              <a:buClr>
                <a:schemeClr val="dk1"/>
              </a:buClr>
              <a:buSzPts val="6900"/>
              <a:buChar char="•"/>
              <a:defRPr sz="6900"/>
            </a:lvl7pPr>
            <a:lvl8pPr indent="-666750" lvl="7" marL="3657600" algn="l">
              <a:spcBef>
                <a:spcPts val="1380"/>
              </a:spcBef>
              <a:spcAft>
                <a:spcPts val="0"/>
              </a:spcAft>
              <a:buClr>
                <a:schemeClr val="dk1"/>
              </a:buClr>
              <a:buSzPts val="6900"/>
              <a:buChar char="•"/>
              <a:defRPr sz="6900"/>
            </a:lvl8pPr>
            <a:lvl9pPr indent="-666750" lvl="8" marL="4114800" algn="l">
              <a:spcBef>
                <a:spcPts val="1380"/>
              </a:spcBef>
              <a:spcAft>
                <a:spcPts val="0"/>
              </a:spcAft>
              <a:buClr>
                <a:schemeClr val="dk1"/>
              </a:buClr>
              <a:buSzPts val="6900"/>
              <a:buChar char="•"/>
              <a:defRPr sz="6900"/>
            </a:lvl9pPr>
          </a:lstStyle>
          <a:p/>
        </p:txBody>
      </p:sp>
      <p:sp>
        <p:nvSpPr>
          <p:cNvPr id="61" name="Google Shape;61;p10"/>
          <p:cNvSpPr txBox="1"/>
          <p:nvPr>
            <p:ph idx="2" type="body"/>
          </p:nvPr>
        </p:nvSpPr>
        <p:spPr>
          <a:xfrm>
            <a:off x="1645922" y="4592321"/>
            <a:ext cx="10829927" cy="15011402"/>
          </a:xfrm>
          <a:prstGeom prst="rect">
            <a:avLst/>
          </a:prstGeom>
          <a:noFill/>
          <a:ln>
            <a:noFill/>
          </a:ln>
        </p:spPr>
        <p:txBody>
          <a:bodyPr anchorCtr="0" anchor="t" bIns="156750" lIns="313500" spcFirstLastPara="1" rIns="313500" wrap="square" tIns="156750">
            <a:normAutofit/>
          </a:bodyPr>
          <a:lstStyle>
            <a:lvl1pPr indent="-228600" lvl="0" marL="457200" algn="l">
              <a:spcBef>
                <a:spcPts val="960"/>
              </a:spcBef>
              <a:spcAft>
                <a:spcPts val="0"/>
              </a:spcAft>
              <a:buClr>
                <a:schemeClr val="dk1"/>
              </a:buClr>
              <a:buSzPts val="4800"/>
              <a:buNone/>
              <a:defRPr sz="4800"/>
            </a:lvl1pPr>
            <a:lvl2pPr indent="-228600" lvl="1" marL="914400" algn="l">
              <a:spcBef>
                <a:spcPts val="820"/>
              </a:spcBef>
              <a:spcAft>
                <a:spcPts val="0"/>
              </a:spcAft>
              <a:buClr>
                <a:schemeClr val="dk1"/>
              </a:buClr>
              <a:buSzPts val="4100"/>
              <a:buNone/>
              <a:defRPr sz="4100"/>
            </a:lvl2pPr>
            <a:lvl3pPr indent="-228600" lvl="2" marL="1371600" algn="l">
              <a:spcBef>
                <a:spcPts val="680"/>
              </a:spcBef>
              <a:spcAft>
                <a:spcPts val="0"/>
              </a:spcAft>
              <a:buClr>
                <a:schemeClr val="dk1"/>
              </a:buClr>
              <a:buSzPts val="3400"/>
              <a:buNone/>
              <a:defRPr sz="3400"/>
            </a:lvl3pPr>
            <a:lvl4pPr indent="-228600" lvl="3" marL="1828800" algn="l">
              <a:spcBef>
                <a:spcPts val="620"/>
              </a:spcBef>
              <a:spcAft>
                <a:spcPts val="0"/>
              </a:spcAft>
              <a:buClr>
                <a:schemeClr val="dk1"/>
              </a:buClr>
              <a:buSzPts val="3100"/>
              <a:buNone/>
              <a:defRPr sz="3100"/>
            </a:lvl4pPr>
            <a:lvl5pPr indent="-228600" lvl="4" marL="2286000" algn="l">
              <a:spcBef>
                <a:spcPts val="620"/>
              </a:spcBef>
              <a:spcAft>
                <a:spcPts val="0"/>
              </a:spcAft>
              <a:buClr>
                <a:schemeClr val="dk1"/>
              </a:buClr>
              <a:buSzPts val="3100"/>
              <a:buNone/>
              <a:defRPr sz="3100"/>
            </a:lvl5pPr>
            <a:lvl6pPr indent="-228600" lvl="5" marL="2743200" algn="l">
              <a:spcBef>
                <a:spcPts val="620"/>
              </a:spcBef>
              <a:spcAft>
                <a:spcPts val="0"/>
              </a:spcAft>
              <a:buClr>
                <a:schemeClr val="dk1"/>
              </a:buClr>
              <a:buSzPts val="3100"/>
              <a:buNone/>
              <a:defRPr sz="3100"/>
            </a:lvl6pPr>
            <a:lvl7pPr indent="-228600" lvl="6" marL="3200400" algn="l">
              <a:spcBef>
                <a:spcPts val="620"/>
              </a:spcBef>
              <a:spcAft>
                <a:spcPts val="0"/>
              </a:spcAft>
              <a:buClr>
                <a:schemeClr val="dk1"/>
              </a:buClr>
              <a:buSzPts val="3100"/>
              <a:buNone/>
              <a:defRPr sz="3100"/>
            </a:lvl7pPr>
            <a:lvl8pPr indent="-228600" lvl="7" marL="3657600" algn="l">
              <a:spcBef>
                <a:spcPts val="620"/>
              </a:spcBef>
              <a:spcAft>
                <a:spcPts val="0"/>
              </a:spcAft>
              <a:buClr>
                <a:schemeClr val="dk1"/>
              </a:buClr>
              <a:buSzPts val="3100"/>
              <a:buNone/>
              <a:defRPr sz="3100"/>
            </a:lvl8pPr>
            <a:lvl9pPr indent="-228600" lvl="8" marL="4114800" algn="l">
              <a:spcBef>
                <a:spcPts val="620"/>
              </a:spcBef>
              <a:spcAft>
                <a:spcPts val="0"/>
              </a:spcAft>
              <a:buClr>
                <a:schemeClr val="dk1"/>
              </a:buClr>
              <a:buSzPts val="3100"/>
              <a:buNone/>
              <a:defRPr sz="3100"/>
            </a:lvl9pPr>
          </a:lstStyle>
          <a:p/>
        </p:txBody>
      </p:sp>
      <p:sp>
        <p:nvSpPr>
          <p:cNvPr id="62" name="Google Shape;62;p10"/>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6452237" y="15361920"/>
            <a:ext cx="19751040" cy="1813562"/>
          </a:xfrm>
          <a:prstGeom prst="rect">
            <a:avLst/>
          </a:prstGeom>
          <a:noFill/>
          <a:ln>
            <a:noFill/>
          </a:ln>
        </p:spPr>
        <p:txBody>
          <a:bodyPr anchorCtr="0" anchor="b" bIns="156750" lIns="313500" spcFirstLastPara="1" rIns="313500" wrap="square" tIns="15675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6452237" y="1960880"/>
            <a:ext cx="19751040" cy="13167360"/>
          </a:xfrm>
          <a:prstGeom prst="rect">
            <a:avLst/>
          </a:prstGeom>
          <a:noFill/>
          <a:ln>
            <a:noFill/>
          </a:ln>
        </p:spPr>
      </p:sp>
      <p:sp>
        <p:nvSpPr>
          <p:cNvPr id="68" name="Google Shape;68;p11"/>
          <p:cNvSpPr txBox="1"/>
          <p:nvPr>
            <p:ph idx="1" type="body"/>
          </p:nvPr>
        </p:nvSpPr>
        <p:spPr>
          <a:xfrm>
            <a:off x="6452237" y="17175482"/>
            <a:ext cx="19751040" cy="2575558"/>
          </a:xfrm>
          <a:prstGeom prst="rect">
            <a:avLst/>
          </a:prstGeom>
          <a:noFill/>
          <a:ln>
            <a:noFill/>
          </a:ln>
        </p:spPr>
        <p:txBody>
          <a:bodyPr anchorCtr="0" anchor="t" bIns="156750" lIns="313500" spcFirstLastPara="1" rIns="313500" wrap="square" tIns="156750">
            <a:normAutofit/>
          </a:bodyPr>
          <a:lstStyle>
            <a:lvl1pPr indent="-228600" lvl="0" marL="457200" algn="l">
              <a:spcBef>
                <a:spcPts val="960"/>
              </a:spcBef>
              <a:spcAft>
                <a:spcPts val="0"/>
              </a:spcAft>
              <a:buClr>
                <a:schemeClr val="dk1"/>
              </a:buClr>
              <a:buSzPts val="4800"/>
              <a:buNone/>
              <a:defRPr sz="4800"/>
            </a:lvl1pPr>
            <a:lvl2pPr indent="-228600" lvl="1" marL="914400" algn="l">
              <a:spcBef>
                <a:spcPts val="820"/>
              </a:spcBef>
              <a:spcAft>
                <a:spcPts val="0"/>
              </a:spcAft>
              <a:buClr>
                <a:schemeClr val="dk1"/>
              </a:buClr>
              <a:buSzPts val="4100"/>
              <a:buNone/>
              <a:defRPr sz="4100"/>
            </a:lvl2pPr>
            <a:lvl3pPr indent="-228600" lvl="2" marL="1371600" algn="l">
              <a:spcBef>
                <a:spcPts val="680"/>
              </a:spcBef>
              <a:spcAft>
                <a:spcPts val="0"/>
              </a:spcAft>
              <a:buClr>
                <a:schemeClr val="dk1"/>
              </a:buClr>
              <a:buSzPts val="3400"/>
              <a:buNone/>
              <a:defRPr sz="3400"/>
            </a:lvl3pPr>
            <a:lvl4pPr indent="-228600" lvl="3" marL="1828800" algn="l">
              <a:spcBef>
                <a:spcPts val="620"/>
              </a:spcBef>
              <a:spcAft>
                <a:spcPts val="0"/>
              </a:spcAft>
              <a:buClr>
                <a:schemeClr val="dk1"/>
              </a:buClr>
              <a:buSzPts val="3100"/>
              <a:buNone/>
              <a:defRPr sz="3100"/>
            </a:lvl4pPr>
            <a:lvl5pPr indent="-228600" lvl="4" marL="2286000" algn="l">
              <a:spcBef>
                <a:spcPts val="620"/>
              </a:spcBef>
              <a:spcAft>
                <a:spcPts val="0"/>
              </a:spcAft>
              <a:buClr>
                <a:schemeClr val="dk1"/>
              </a:buClr>
              <a:buSzPts val="3100"/>
              <a:buNone/>
              <a:defRPr sz="3100"/>
            </a:lvl5pPr>
            <a:lvl6pPr indent="-228600" lvl="5" marL="2743200" algn="l">
              <a:spcBef>
                <a:spcPts val="620"/>
              </a:spcBef>
              <a:spcAft>
                <a:spcPts val="0"/>
              </a:spcAft>
              <a:buClr>
                <a:schemeClr val="dk1"/>
              </a:buClr>
              <a:buSzPts val="3100"/>
              <a:buNone/>
              <a:defRPr sz="3100"/>
            </a:lvl6pPr>
            <a:lvl7pPr indent="-228600" lvl="6" marL="3200400" algn="l">
              <a:spcBef>
                <a:spcPts val="620"/>
              </a:spcBef>
              <a:spcAft>
                <a:spcPts val="0"/>
              </a:spcAft>
              <a:buClr>
                <a:schemeClr val="dk1"/>
              </a:buClr>
              <a:buSzPts val="3100"/>
              <a:buNone/>
              <a:defRPr sz="3100"/>
            </a:lvl7pPr>
            <a:lvl8pPr indent="-228600" lvl="7" marL="3657600" algn="l">
              <a:spcBef>
                <a:spcPts val="620"/>
              </a:spcBef>
              <a:spcAft>
                <a:spcPts val="0"/>
              </a:spcAft>
              <a:buClr>
                <a:schemeClr val="dk1"/>
              </a:buClr>
              <a:buSzPts val="3100"/>
              <a:buNone/>
              <a:defRPr sz="3100"/>
            </a:lvl8pPr>
            <a:lvl9pPr indent="-228600" lvl="8" marL="4114800" algn="l">
              <a:spcBef>
                <a:spcPts val="620"/>
              </a:spcBef>
              <a:spcAft>
                <a:spcPts val="0"/>
              </a:spcAft>
              <a:buClr>
                <a:schemeClr val="dk1"/>
              </a:buClr>
              <a:buSzPts val="3100"/>
              <a:buNone/>
              <a:defRPr sz="3100"/>
            </a:lvl9pPr>
          </a:lstStyle>
          <a:p/>
        </p:txBody>
      </p:sp>
      <p:sp>
        <p:nvSpPr>
          <p:cNvPr id="69" name="Google Shape;69;p11"/>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marR="0" rtl="0" algn="ctr">
              <a:spcBef>
                <a:spcPts val="0"/>
              </a:spcBef>
              <a:spcAft>
                <a:spcPts val="0"/>
              </a:spcAft>
              <a:buClr>
                <a:schemeClr val="dk1"/>
              </a:buClr>
              <a:buSzPts val="15100"/>
              <a:buFont typeface="Calibri"/>
              <a:buNone/>
              <a:defRPr b="0" i="0" sz="15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1645920" y="5120641"/>
            <a:ext cx="29626560" cy="14483082"/>
          </a:xfrm>
          <a:prstGeom prst="rect">
            <a:avLst/>
          </a:prstGeom>
          <a:noFill/>
          <a:ln>
            <a:noFill/>
          </a:ln>
        </p:spPr>
        <p:txBody>
          <a:bodyPr anchorCtr="0" anchor="t" bIns="156750" lIns="313500" spcFirstLastPara="1" rIns="313500" wrap="square" tIns="156750">
            <a:norm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marR="0" rtl="0" algn="l">
              <a:spcBef>
                <a:spcPts val="0"/>
              </a:spcBef>
              <a:spcAft>
                <a:spcPts val="0"/>
              </a:spcAft>
              <a:buSzPts val="1400"/>
              <a:buNone/>
              <a:defRPr b="0" i="0" sz="4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marR="0" rtl="0" algn="ctr">
              <a:spcBef>
                <a:spcPts val="0"/>
              </a:spcBef>
              <a:spcAft>
                <a:spcPts val="0"/>
              </a:spcAft>
              <a:buSzPts val="1400"/>
              <a:buNone/>
              <a:defRPr b="0" i="0" sz="4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marR="0" rtl="0" algn="r">
              <a:spcBef>
                <a:spcPts val="0"/>
              </a:spcBef>
              <a:buNone/>
              <a:defRPr b="0" i="0" sz="4100" u="none" cap="none" strike="noStrike">
                <a:solidFill>
                  <a:srgbClr val="888888"/>
                </a:solidFill>
                <a:latin typeface="Calibri"/>
                <a:ea typeface="Calibri"/>
                <a:cs typeface="Calibri"/>
                <a:sym typeface="Calibri"/>
              </a:defRPr>
            </a:lvl1pPr>
            <a:lvl2pPr indent="0" lvl="1" marL="0" marR="0" rtl="0" algn="r">
              <a:spcBef>
                <a:spcPts val="0"/>
              </a:spcBef>
              <a:buNone/>
              <a:defRPr b="0" i="0" sz="4100" u="none" cap="none" strike="noStrike">
                <a:solidFill>
                  <a:srgbClr val="888888"/>
                </a:solidFill>
                <a:latin typeface="Calibri"/>
                <a:ea typeface="Calibri"/>
                <a:cs typeface="Calibri"/>
                <a:sym typeface="Calibri"/>
              </a:defRPr>
            </a:lvl2pPr>
            <a:lvl3pPr indent="0" lvl="2" marL="0" marR="0" rtl="0" algn="r">
              <a:spcBef>
                <a:spcPts val="0"/>
              </a:spcBef>
              <a:buNone/>
              <a:defRPr b="0" i="0" sz="4100" u="none" cap="none" strike="noStrike">
                <a:solidFill>
                  <a:srgbClr val="888888"/>
                </a:solidFill>
                <a:latin typeface="Calibri"/>
                <a:ea typeface="Calibri"/>
                <a:cs typeface="Calibri"/>
                <a:sym typeface="Calibri"/>
              </a:defRPr>
            </a:lvl3pPr>
            <a:lvl4pPr indent="0" lvl="3" marL="0" marR="0" rtl="0" algn="r">
              <a:spcBef>
                <a:spcPts val="0"/>
              </a:spcBef>
              <a:buNone/>
              <a:defRPr b="0" i="0" sz="4100" u="none" cap="none" strike="noStrike">
                <a:solidFill>
                  <a:srgbClr val="888888"/>
                </a:solidFill>
                <a:latin typeface="Calibri"/>
                <a:ea typeface="Calibri"/>
                <a:cs typeface="Calibri"/>
                <a:sym typeface="Calibri"/>
              </a:defRPr>
            </a:lvl4pPr>
            <a:lvl5pPr indent="0" lvl="4" marL="0" marR="0" rtl="0" algn="r">
              <a:spcBef>
                <a:spcPts val="0"/>
              </a:spcBef>
              <a:buNone/>
              <a:defRPr b="0" i="0" sz="4100" u="none" cap="none" strike="noStrike">
                <a:solidFill>
                  <a:srgbClr val="888888"/>
                </a:solidFill>
                <a:latin typeface="Calibri"/>
                <a:ea typeface="Calibri"/>
                <a:cs typeface="Calibri"/>
                <a:sym typeface="Calibri"/>
              </a:defRPr>
            </a:lvl5pPr>
            <a:lvl6pPr indent="0" lvl="5" marL="0" marR="0" rtl="0" algn="r">
              <a:spcBef>
                <a:spcPts val="0"/>
              </a:spcBef>
              <a:buNone/>
              <a:defRPr b="0" i="0" sz="4100" u="none" cap="none" strike="noStrike">
                <a:solidFill>
                  <a:srgbClr val="888888"/>
                </a:solidFill>
                <a:latin typeface="Calibri"/>
                <a:ea typeface="Calibri"/>
                <a:cs typeface="Calibri"/>
                <a:sym typeface="Calibri"/>
              </a:defRPr>
            </a:lvl6pPr>
            <a:lvl7pPr indent="0" lvl="6" marL="0" marR="0" rtl="0" algn="r">
              <a:spcBef>
                <a:spcPts val="0"/>
              </a:spcBef>
              <a:buNone/>
              <a:defRPr b="0" i="0" sz="4100" u="none" cap="none" strike="noStrike">
                <a:solidFill>
                  <a:srgbClr val="888888"/>
                </a:solidFill>
                <a:latin typeface="Calibri"/>
                <a:ea typeface="Calibri"/>
                <a:cs typeface="Calibri"/>
                <a:sym typeface="Calibri"/>
              </a:defRPr>
            </a:lvl7pPr>
            <a:lvl8pPr indent="0" lvl="7" marL="0" marR="0" rtl="0" algn="r">
              <a:spcBef>
                <a:spcPts val="0"/>
              </a:spcBef>
              <a:buNone/>
              <a:defRPr b="0" i="0" sz="4100" u="none" cap="none" strike="noStrike">
                <a:solidFill>
                  <a:srgbClr val="888888"/>
                </a:solidFill>
                <a:latin typeface="Calibri"/>
                <a:ea typeface="Calibri"/>
                <a:cs typeface="Calibri"/>
                <a:sym typeface="Calibri"/>
              </a:defRPr>
            </a:lvl8pPr>
            <a:lvl9pPr indent="0" lvl="8" marL="0" marR="0" rtl="0" algn="r">
              <a:spcBef>
                <a:spcPts val="0"/>
              </a:spcBef>
              <a:buNone/>
              <a:defRPr b="0" i="0" sz="4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0.jpg"/><Relationship Id="rId22" Type="http://schemas.openxmlformats.org/officeDocument/2006/relationships/image" Target="../media/image9.jpg"/><Relationship Id="rId21" Type="http://schemas.openxmlformats.org/officeDocument/2006/relationships/image" Target="../media/image11.jpg"/><Relationship Id="rId24" Type="http://schemas.openxmlformats.org/officeDocument/2006/relationships/image" Target="../media/image8.jpg"/><Relationship Id="rId23"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hub.arcgis.com/maps/Mass-EOEEA::tree-canopy-2016-1/explore?location=42.247829%2C-71.801058%2C15.16" TargetMode="External"/><Relationship Id="rId9" Type="http://schemas.openxmlformats.org/officeDocument/2006/relationships/hyperlink" Target="https://www.mass.gov/info-details/massgis-data-2021-aerial-imagery" TargetMode="External"/><Relationship Id="rId26" Type="http://schemas.openxmlformats.org/officeDocument/2006/relationships/image" Target="../media/image2.png"/><Relationship Id="rId25" Type="http://schemas.openxmlformats.org/officeDocument/2006/relationships/image" Target="../media/image7.jpg"/><Relationship Id="rId5" Type="http://schemas.openxmlformats.org/officeDocument/2006/relationships/hyperlink" Target="https://hub.arcgis.com/maps/Mass-EOEEA::tree-canopy-2016-1/explore?location=42.247829%2C-71.801058%2C15.16" TargetMode="External"/><Relationship Id="rId6" Type="http://schemas.openxmlformats.org/officeDocument/2006/relationships/hyperlink" Target="https://www.mass.gov/info-details/massgis-data-building-structures-2-d" TargetMode="External"/><Relationship Id="rId7" Type="http://schemas.openxmlformats.org/officeDocument/2006/relationships/hyperlink" Target="https://www.mass.gov/info-details/massgis-data-building-structures-2-d" TargetMode="External"/><Relationship Id="rId8" Type="http://schemas.openxmlformats.org/officeDocument/2006/relationships/hyperlink" Target="https://www.mass.gov/info-details/massgis-data-2021-aerial-imagery" TargetMode="External"/><Relationship Id="rId11" Type="http://schemas.openxmlformats.org/officeDocument/2006/relationships/hyperlink" Target="https://www.mass.gov/info-details/massgis-data-2019-aerial-imagery" TargetMode="External"/><Relationship Id="rId10" Type="http://schemas.openxmlformats.org/officeDocument/2006/relationships/hyperlink" Target="https://www.mass.gov/info-details/massgis-data-2019-aerial-imagery" TargetMode="External"/><Relationship Id="rId13" Type="http://schemas.openxmlformats.org/officeDocument/2006/relationships/hyperlink" Target="https://www.mass.gov/info-details/massgis-data-2014-aerial-imagery" TargetMode="External"/><Relationship Id="rId12" Type="http://schemas.openxmlformats.org/officeDocument/2006/relationships/hyperlink" Target="https://www.mass.gov/info-details/massgis-data-2019-aerial-imagery" TargetMode="External"/><Relationship Id="rId15" Type="http://schemas.openxmlformats.org/officeDocument/2006/relationships/hyperlink" Target="https://rockyweb.usgs.gov/vdelivery/Datasets/Staged/Elevation/LPC/Projects/MA_CentralEastern_2021_B21/MA_CentralEastern_1_2021/LAZ/" TargetMode="External"/><Relationship Id="rId14" Type="http://schemas.openxmlformats.org/officeDocument/2006/relationships/hyperlink" Target="https://rockyweb.usgs.gov/vdelivery/Datasets/Staged/Elevation/LPC/Projects/MA_CentralEastern_2021_B21/MA_CentralEastern_1_2021/LAZ/" TargetMode="External"/><Relationship Id="rId17" Type="http://schemas.openxmlformats.org/officeDocument/2006/relationships/image" Target="../media/image5.png"/><Relationship Id="rId16" Type="http://schemas.openxmlformats.org/officeDocument/2006/relationships/image" Target="../media/image4.png"/><Relationship Id="rId19" Type="http://schemas.openxmlformats.org/officeDocument/2006/relationships/image" Target="../media/image3.png"/><Relationship Id="rId1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a:off x="2944100" y="533400"/>
            <a:ext cx="26746800" cy="3048000"/>
          </a:xfrm>
          <a:prstGeom prst="rect">
            <a:avLst/>
          </a:prstGeom>
          <a:solidFill>
            <a:srgbClr val="F8F8F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4800">
                <a:solidFill>
                  <a:srgbClr val="073763"/>
                </a:solidFill>
                <a:latin typeface="Trebuchet MS"/>
                <a:ea typeface="Trebuchet MS"/>
                <a:cs typeface="Trebuchet MS"/>
                <a:sym typeface="Trebuchet MS"/>
              </a:rPr>
              <a:t>Mapping Rooftop Photovoltaic Panels &amp; Assessing the Suitability of Building Rooftops for Photovoltaic Installation in Worcester, MA</a:t>
            </a:r>
            <a:endParaRPr b="1" sz="4800">
              <a:solidFill>
                <a:srgbClr val="073763"/>
              </a:solidFill>
              <a:latin typeface="Trebuchet MS"/>
              <a:ea typeface="Trebuchet MS"/>
              <a:cs typeface="Trebuchet MS"/>
              <a:sym typeface="Trebuchet MS"/>
            </a:endParaRPr>
          </a:p>
          <a:p>
            <a:pPr indent="0" lvl="0" marL="0" marR="0" rtl="0" algn="ctr">
              <a:lnSpc>
                <a:spcPct val="115000"/>
              </a:lnSpc>
              <a:spcBef>
                <a:spcPts val="1000"/>
              </a:spcBef>
              <a:spcAft>
                <a:spcPts val="0"/>
              </a:spcAft>
              <a:buNone/>
            </a:pPr>
            <a:r>
              <a:rPr i="1" lang="en-US" sz="3000">
                <a:solidFill>
                  <a:schemeClr val="dk1"/>
                </a:solidFill>
                <a:latin typeface="Trebuchet MS"/>
                <a:ea typeface="Trebuchet MS"/>
                <a:cs typeface="Trebuchet MS"/>
                <a:sym typeface="Trebuchet MS"/>
              </a:rPr>
              <a:t>Adeline Akansobe, Claudia Buszta, Denys Godwin, Binghui Li</a:t>
            </a:r>
            <a:endParaRPr i="1" sz="6800">
              <a:solidFill>
                <a:schemeClr val="dk1"/>
              </a:solidFill>
              <a:latin typeface="Trebuchet MS"/>
              <a:ea typeface="Trebuchet MS"/>
              <a:cs typeface="Trebuchet MS"/>
              <a:sym typeface="Trebuchet MS"/>
            </a:endParaRPr>
          </a:p>
        </p:txBody>
      </p:sp>
      <p:sp>
        <p:nvSpPr>
          <p:cNvPr id="90" name="Google Shape;90;p1"/>
          <p:cNvSpPr/>
          <p:nvPr/>
        </p:nvSpPr>
        <p:spPr>
          <a:xfrm>
            <a:off x="762000" y="4082725"/>
            <a:ext cx="9448800" cy="9683700"/>
          </a:xfrm>
          <a:prstGeom prst="flowChartAlternateProcess">
            <a:avLst/>
          </a:prstGeom>
          <a:noFill/>
          <a:ln cap="flat" cmpd="sng" w="9525">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US" sz="3400">
                <a:solidFill>
                  <a:srgbClr val="073763"/>
                </a:solidFill>
                <a:latin typeface="Tahoma"/>
                <a:ea typeface="Tahoma"/>
                <a:cs typeface="Tahoma"/>
                <a:sym typeface="Tahoma"/>
              </a:rPr>
              <a:t>Introduction</a:t>
            </a:r>
            <a:endParaRPr b="1" sz="3400">
              <a:solidFill>
                <a:srgbClr val="073763"/>
              </a:solidFill>
              <a:latin typeface="Tahoma"/>
              <a:ea typeface="Tahoma"/>
              <a:cs typeface="Tahoma"/>
              <a:sym typeface="Tahoma"/>
            </a:endParaRPr>
          </a:p>
          <a:p>
            <a:pPr indent="0" lvl="0" marL="0" marR="0" rtl="0" algn="just">
              <a:lnSpc>
                <a:spcPct val="115000"/>
              </a:lnSpc>
              <a:spcBef>
                <a:spcPts val="0"/>
              </a:spcBef>
              <a:spcAft>
                <a:spcPts val="0"/>
              </a:spcAft>
              <a:buNone/>
            </a:pPr>
            <a:r>
              <a:rPr lang="en-US" sz="2400">
                <a:solidFill>
                  <a:srgbClr val="374151"/>
                </a:solidFill>
                <a:latin typeface="Tahoma"/>
                <a:ea typeface="Tahoma"/>
                <a:cs typeface="Tahoma"/>
                <a:sym typeface="Tahoma"/>
              </a:rPr>
              <a:t>Governments worldwide are reshaping energy policies to combat climate change, transitioning from conventional to renewable energy sources. This has increased global reliance on renewables between 8-10% which aligns with environmental goals and presents socio-economic benefits (Shivanshu (2020) ). Solar energy, notably rooftop installations, plays a pivotal role, with urban areas increasingly adopting them. However, their efficacy depends on factors like building suitability, often overlooked in assessments. Our project, focused on Worcester, Massachusetts, utilized high-resolution datasets and adapted methodologies to identify, evaluate, and analyze rooftop solar panels. The project mapped rooftop solar panels in Worcester, developed an MCE model, and assessed solar potential and impacts. Our Research questions explored electricity capacity, rate of change, spatial distribution patterns, and tree canopy cover changes. The project provided insights into solar adoption patterns, suitability, and potential environmental impacts.</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Clr>
                <a:srgbClr val="000000"/>
              </a:buClr>
              <a:buFont typeface="Arial"/>
              <a:buNone/>
            </a:pPr>
            <a:r>
              <a:t/>
            </a:r>
            <a:endParaRPr sz="2400">
              <a:solidFill>
                <a:srgbClr val="374151"/>
              </a:solidFill>
              <a:latin typeface="Tahoma"/>
              <a:ea typeface="Tahoma"/>
              <a:cs typeface="Tahoma"/>
              <a:sym typeface="Tahoma"/>
            </a:endParaRPr>
          </a:p>
          <a:p>
            <a:pPr indent="0" lvl="0" marL="0" marR="0" rtl="0" algn="l">
              <a:lnSpc>
                <a:spcPct val="150000"/>
              </a:lnSpc>
              <a:spcBef>
                <a:spcPts val="0"/>
              </a:spcBef>
              <a:spcAft>
                <a:spcPts val="0"/>
              </a:spcAft>
              <a:buNone/>
            </a:pPr>
            <a:r>
              <a:t/>
            </a:r>
            <a:endParaRPr b="1" sz="3400">
              <a:solidFill>
                <a:schemeClr val="dk1"/>
              </a:solidFill>
              <a:latin typeface="Tahoma"/>
              <a:ea typeface="Tahoma"/>
              <a:cs typeface="Tahoma"/>
              <a:sym typeface="Tahoma"/>
            </a:endParaRPr>
          </a:p>
          <a:p>
            <a:pPr indent="0" lvl="0" marL="0" rtl="0" algn="just">
              <a:spcBef>
                <a:spcPts val="0"/>
              </a:spcBef>
              <a:spcAft>
                <a:spcPts val="0"/>
              </a:spcAft>
              <a:buClr>
                <a:schemeClr val="dk1"/>
              </a:buClr>
              <a:buFont typeface="Arial"/>
              <a:buNone/>
            </a:pPr>
            <a:r>
              <a:t/>
            </a:r>
            <a:endParaRPr b="1" sz="3400">
              <a:solidFill>
                <a:schemeClr val="dk1"/>
              </a:solidFill>
              <a:latin typeface="Tahoma"/>
              <a:ea typeface="Tahoma"/>
              <a:cs typeface="Tahoma"/>
              <a:sym typeface="Tahoma"/>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900">
              <a:solidFill>
                <a:schemeClr val="dk1"/>
              </a:solidFill>
              <a:latin typeface="Tahoma"/>
              <a:ea typeface="Tahoma"/>
              <a:cs typeface="Tahoma"/>
              <a:sym typeface="Tahoma"/>
            </a:endParaRPr>
          </a:p>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pic>
        <p:nvPicPr>
          <p:cNvPr id="91" name="Google Shape;91;p1"/>
          <p:cNvPicPr preferRelativeResize="0"/>
          <p:nvPr/>
        </p:nvPicPr>
        <p:blipFill rotWithShape="1">
          <a:blip r:embed="rId3">
            <a:alphaModFix/>
          </a:blip>
          <a:srcRect b="13554" l="0" r="0" t="14955"/>
          <a:stretch/>
        </p:blipFill>
        <p:spPr>
          <a:xfrm>
            <a:off x="29893150" y="854250"/>
            <a:ext cx="2386800" cy="2388726"/>
          </a:xfrm>
          <a:prstGeom prst="rect">
            <a:avLst/>
          </a:prstGeom>
          <a:noFill/>
          <a:ln>
            <a:noFill/>
          </a:ln>
        </p:spPr>
      </p:pic>
      <p:sp>
        <p:nvSpPr>
          <p:cNvPr id="92" name="Google Shape;92;p1"/>
          <p:cNvSpPr txBox="1"/>
          <p:nvPr/>
        </p:nvSpPr>
        <p:spPr>
          <a:xfrm>
            <a:off x="10826750" y="9118825"/>
            <a:ext cx="3380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latin typeface="Calibri"/>
                <a:ea typeface="Calibri"/>
                <a:cs typeface="Calibri"/>
                <a:sym typeface="Calibri"/>
              </a:rPr>
              <a:t>Predicted 2019 Solar Output (MHh)</a:t>
            </a:r>
            <a:endParaRPr b="1">
              <a:solidFill>
                <a:schemeClr val="dk1"/>
              </a:solidFill>
              <a:latin typeface="Calibri"/>
              <a:ea typeface="Calibri"/>
              <a:cs typeface="Calibri"/>
              <a:sym typeface="Calibri"/>
            </a:endParaRPr>
          </a:p>
        </p:txBody>
      </p:sp>
      <p:sp>
        <p:nvSpPr>
          <p:cNvPr id="93" name="Google Shape;93;p1"/>
          <p:cNvSpPr/>
          <p:nvPr/>
        </p:nvSpPr>
        <p:spPr>
          <a:xfrm>
            <a:off x="10714125" y="4082725"/>
            <a:ext cx="10785000" cy="1158600"/>
          </a:xfrm>
          <a:prstGeom prst="roundRect">
            <a:avLst>
              <a:gd fmla="val 16667" name="adj"/>
            </a:avLst>
          </a:prstGeom>
          <a:solidFill>
            <a:srgbClr val="0B5394"/>
          </a:solidFill>
          <a:ln cap="flat" cmpd="sng" w="9525">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3800">
                <a:solidFill>
                  <a:schemeClr val="lt1"/>
                </a:solidFill>
                <a:latin typeface="Tahoma"/>
                <a:ea typeface="Tahoma"/>
                <a:cs typeface="Tahoma"/>
                <a:sym typeface="Tahoma"/>
              </a:rPr>
              <a:t>Results</a:t>
            </a:r>
            <a:endParaRPr sz="3400">
              <a:solidFill>
                <a:schemeClr val="dk1"/>
              </a:solidFill>
              <a:latin typeface="Tahoma"/>
              <a:ea typeface="Tahoma"/>
              <a:cs typeface="Tahoma"/>
              <a:sym typeface="Tahoma"/>
            </a:endParaRPr>
          </a:p>
        </p:txBody>
      </p:sp>
      <p:sp>
        <p:nvSpPr>
          <p:cNvPr id="94" name="Google Shape;94;p1"/>
          <p:cNvSpPr/>
          <p:nvPr/>
        </p:nvSpPr>
        <p:spPr>
          <a:xfrm>
            <a:off x="24226300" y="16850725"/>
            <a:ext cx="7851600" cy="4841100"/>
          </a:xfrm>
          <a:prstGeom prst="roundRect">
            <a:avLst>
              <a:gd fmla="val 16667" name="adj"/>
            </a:avLst>
          </a:prstGeom>
          <a:noFill/>
          <a:ln cap="flat" cmpd="sng" w="9525">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rtl="0" algn="ctr">
              <a:lnSpc>
                <a:spcPct val="150000"/>
              </a:lnSpc>
              <a:spcBef>
                <a:spcPts val="0"/>
              </a:spcBef>
              <a:spcAft>
                <a:spcPts val="0"/>
              </a:spcAft>
              <a:buNone/>
            </a:pPr>
            <a:r>
              <a:rPr b="1" lang="en-US" sz="3400">
                <a:solidFill>
                  <a:srgbClr val="073763"/>
                </a:solidFill>
                <a:latin typeface="Tahoma"/>
                <a:ea typeface="Tahoma"/>
                <a:cs typeface="Tahoma"/>
                <a:sym typeface="Tahoma"/>
              </a:rPr>
              <a:t>References</a:t>
            </a:r>
            <a:endParaRPr sz="1200">
              <a:solidFill>
                <a:srgbClr val="073763"/>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Massachusetts Executive Office of Energy and Environmental Affairs (EEA). (2023). </a:t>
            </a:r>
            <a:r>
              <a:rPr i="1" lang="en-US" sz="1000">
                <a:solidFill>
                  <a:schemeClr val="dk1"/>
                </a:solidFill>
                <a:latin typeface="Times New Roman"/>
                <a:ea typeface="Times New Roman"/>
                <a:cs typeface="Times New Roman"/>
                <a:sym typeface="Times New Roman"/>
              </a:rPr>
              <a:t>Tree Canopy 2016 </a:t>
            </a:r>
            <a:r>
              <a:rPr lang="en-US" sz="1000">
                <a:solidFill>
                  <a:schemeClr val="dk1"/>
                </a:solidFill>
                <a:latin typeface="Times New Roman"/>
                <a:ea typeface="Times New Roman"/>
                <a:cs typeface="Times New Roman"/>
                <a:sym typeface="Times New Roman"/>
              </a:rPr>
              <a:t> [Data set]. Massachusetts Executive Office of Energy and Environmental Affairs (EEA).</a:t>
            </a:r>
            <a:r>
              <a:rPr lang="en-US" sz="10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https://hub.arcgis.com/maps/Mass-EOEEA::tree-canopy-2016-1/explore?location=42.247829%2C-71.801058%2C15.16</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MassGIS (Bureau of Geographic Information). (2023). </a:t>
            </a:r>
            <a:r>
              <a:rPr i="1" lang="en-US" sz="1000">
                <a:solidFill>
                  <a:schemeClr val="dk1"/>
                </a:solidFill>
                <a:latin typeface="Times New Roman"/>
                <a:ea typeface="Times New Roman"/>
                <a:cs typeface="Times New Roman"/>
                <a:sym typeface="Times New Roman"/>
              </a:rPr>
              <a:t>MassGIS Data: Building Structures (2-D)</a:t>
            </a:r>
            <a:r>
              <a:rPr lang="en-US" sz="1000">
                <a:solidFill>
                  <a:schemeClr val="dk1"/>
                </a:solidFill>
                <a:latin typeface="Times New Roman"/>
                <a:ea typeface="Times New Roman"/>
                <a:cs typeface="Times New Roman"/>
                <a:sym typeface="Times New Roman"/>
              </a:rPr>
              <a:t> [Data set]. Commonwealth of Massachusetts.</a:t>
            </a:r>
            <a:r>
              <a:rPr lang="en-US" sz="10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https://www.mass.gov/info-details/massgis-data-building-structures-2-d</a:t>
            </a:r>
            <a:endParaRPr sz="10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MassGIS (Bureau of Geographic Information). (2023). </a:t>
            </a:r>
            <a:r>
              <a:rPr i="1" lang="en-US" sz="1000">
                <a:solidFill>
                  <a:schemeClr val="dk1"/>
                </a:solidFill>
                <a:latin typeface="Times New Roman"/>
                <a:ea typeface="Times New Roman"/>
                <a:cs typeface="Times New Roman"/>
                <a:sym typeface="Times New Roman"/>
              </a:rPr>
              <a:t>MassGIS Data: 2021 Aerial Imagery</a:t>
            </a:r>
            <a:r>
              <a:rPr lang="en-US" sz="1000">
                <a:solidFill>
                  <a:schemeClr val="dk1"/>
                </a:solidFill>
                <a:latin typeface="Times New Roman"/>
                <a:ea typeface="Times New Roman"/>
                <a:cs typeface="Times New Roman"/>
                <a:sym typeface="Times New Roman"/>
              </a:rPr>
              <a:t>. [Data set]. Commonwealth of Massachusetts.</a:t>
            </a:r>
            <a:r>
              <a:rPr lang="en-US" sz="10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9">
                  <a:extLst>
                    <a:ext uri="{A12FA001-AC4F-418D-AE19-62706E023703}">
                      <ahyp:hlinkClr val="tx"/>
                    </a:ext>
                  </a:extLst>
                </a:hlinkClick>
              </a:rPr>
              <a:t>https://www.mass.gov/info-details/massgis-data-2021-aerial-imagery</a:t>
            </a:r>
            <a:endParaRPr sz="10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MassGIS (Bureau of Geographic Information). (2023). </a:t>
            </a:r>
            <a:r>
              <a:rPr i="1" lang="en-US" sz="1000">
                <a:solidFill>
                  <a:schemeClr val="dk1"/>
                </a:solidFill>
                <a:latin typeface="Times New Roman"/>
                <a:ea typeface="Times New Roman"/>
                <a:cs typeface="Times New Roman"/>
                <a:sym typeface="Times New Roman"/>
              </a:rPr>
              <a:t>MassGIS Data: 2019 Aerial Imagery</a:t>
            </a:r>
            <a:r>
              <a:rPr lang="en-US" sz="1000">
                <a:solidFill>
                  <a:schemeClr val="dk1"/>
                </a:solidFill>
                <a:latin typeface="Times New Roman"/>
                <a:ea typeface="Times New Roman"/>
                <a:cs typeface="Times New Roman"/>
                <a:sym typeface="Times New Roman"/>
              </a:rPr>
              <a:t>. [Data set]. Commonwealth of Massachusetts.</a:t>
            </a:r>
            <a:r>
              <a:rPr lang="en-US" sz="1000">
                <a:solidFill>
                  <a:schemeClr val="dk1"/>
                </a:solidFill>
                <a:uFill>
                  <a:noFill/>
                </a:uFill>
                <a:latin typeface="Times New Roman"/>
                <a:ea typeface="Times New Roman"/>
                <a:cs typeface="Times New Roman"/>
                <a:sym typeface="Times New Roman"/>
                <a:hlinkClick r:id="rId10">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11">
                  <a:extLst>
                    <a:ext uri="{A12FA001-AC4F-418D-AE19-62706E023703}">
                      <ahyp:hlinkClr val="tx"/>
                    </a:ext>
                  </a:extLst>
                </a:hlinkClick>
              </a:rPr>
              <a:t>https://www.mass.gov/info-details/massgis-data-2019-aerial-imagery</a:t>
            </a:r>
            <a:endParaRPr sz="10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MassGIS (Bureau of Geographic Information). (2023). </a:t>
            </a:r>
            <a:r>
              <a:rPr i="1" lang="en-US" sz="1000">
                <a:solidFill>
                  <a:schemeClr val="dk1"/>
                </a:solidFill>
                <a:latin typeface="Times New Roman"/>
                <a:ea typeface="Times New Roman"/>
                <a:cs typeface="Times New Roman"/>
                <a:sym typeface="Times New Roman"/>
              </a:rPr>
              <a:t>MassGIS Data: 2014 Aerial Imagery</a:t>
            </a:r>
            <a:r>
              <a:rPr lang="en-US" sz="1000">
                <a:solidFill>
                  <a:schemeClr val="dk1"/>
                </a:solidFill>
                <a:latin typeface="Times New Roman"/>
                <a:ea typeface="Times New Roman"/>
                <a:cs typeface="Times New Roman"/>
                <a:sym typeface="Times New Roman"/>
              </a:rPr>
              <a:t>. [Data set]. Commonwealth of Massachusetts.</a:t>
            </a:r>
            <a:r>
              <a:rPr lang="en-US" sz="1000">
                <a:solidFill>
                  <a:schemeClr val="dk1"/>
                </a:solidFill>
                <a:uFill>
                  <a:noFill/>
                </a:uFill>
                <a:latin typeface="Times New Roman"/>
                <a:ea typeface="Times New Roman"/>
                <a:cs typeface="Times New Roman"/>
                <a:sym typeface="Times New Roman"/>
                <a:hlinkClick r:id="rId12">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13">
                  <a:extLst>
                    <a:ext uri="{A12FA001-AC4F-418D-AE19-62706E023703}">
                      <ahyp:hlinkClr val="tx"/>
                    </a:ext>
                  </a:extLst>
                </a:hlinkClick>
              </a:rPr>
              <a:t>https://www.mass.gov/info-details/massgis-data-2014-aerial-imagery</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Shivanshu, D. (2020). Solar technologies and their implementations: A review, Journal home page for Materials Today: Proceedings, Volume 28, Part 4, 2020, Pages 2137-2148, https://doi.org/10.1016/j.matpr.2020.04.134.</a:t>
            </a:r>
            <a:endParaRPr sz="10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US EPA. (2023). Green Power Equivalency calculator - calculations and references. </a:t>
            </a:r>
            <a:r>
              <a:rPr lang="en-US" sz="1000" u="sng">
                <a:solidFill>
                  <a:schemeClr val="dk1"/>
                </a:solidFill>
                <a:latin typeface="Times New Roman"/>
                <a:ea typeface="Times New Roman"/>
                <a:cs typeface="Times New Roman"/>
                <a:sym typeface="Times New Roman"/>
              </a:rPr>
              <a:t>https://www.epa.gov/green-power-markets/green-power-equivalency-calculator-calculations-and-references</a:t>
            </a:r>
            <a:endParaRPr sz="10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USGS. (2023). </a:t>
            </a:r>
            <a:r>
              <a:rPr i="1" lang="en-US" sz="1000">
                <a:solidFill>
                  <a:schemeClr val="dk1"/>
                </a:solidFill>
                <a:latin typeface="Times New Roman"/>
                <a:ea typeface="Times New Roman"/>
                <a:cs typeface="Times New Roman"/>
                <a:sym typeface="Times New Roman"/>
              </a:rPr>
              <a:t>Central/Eastern Lidar Point Cloud</a:t>
            </a:r>
            <a:r>
              <a:rPr lang="en-US" sz="1000">
                <a:solidFill>
                  <a:schemeClr val="dk1"/>
                </a:solidFill>
                <a:latin typeface="Times New Roman"/>
                <a:ea typeface="Times New Roman"/>
                <a:cs typeface="Times New Roman"/>
                <a:sym typeface="Times New Roman"/>
              </a:rPr>
              <a:t>. [Data set]. United States governmen</a:t>
            </a:r>
            <a:r>
              <a:rPr lang="en-US" sz="1000">
                <a:solidFill>
                  <a:schemeClr val="dk1"/>
                </a:solidFill>
                <a:highlight>
                  <a:srgbClr val="F0F0F0"/>
                </a:highlight>
                <a:latin typeface="Times New Roman"/>
                <a:ea typeface="Times New Roman"/>
                <a:cs typeface="Times New Roman"/>
                <a:sym typeface="Times New Roman"/>
              </a:rPr>
              <a:t>t</a:t>
            </a:r>
            <a:r>
              <a:rPr lang="en-US" sz="1000">
                <a:solidFill>
                  <a:schemeClr val="dk1"/>
                </a:solidFill>
                <a:latin typeface="Times New Roman"/>
                <a:ea typeface="Times New Roman"/>
                <a:cs typeface="Times New Roman"/>
                <a:sym typeface="Times New Roman"/>
              </a:rPr>
              <a:t>.</a:t>
            </a:r>
            <a:r>
              <a:rPr lang="en-US" sz="1000">
                <a:solidFill>
                  <a:schemeClr val="dk1"/>
                </a:solidFill>
                <a:uFill>
                  <a:noFill/>
                </a:uFill>
                <a:latin typeface="Times New Roman"/>
                <a:ea typeface="Times New Roman"/>
                <a:cs typeface="Times New Roman"/>
                <a:sym typeface="Times New Roman"/>
                <a:hlinkClick r:id="rId14">
                  <a:extLst>
                    <a:ext uri="{A12FA001-AC4F-418D-AE19-62706E023703}">
                      <ahyp:hlinkClr val="tx"/>
                    </a:ext>
                  </a:extLst>
                </a:hlinkClick>
              </a:rPr>
              <a:t> </a:t>
            </a:r>
            <a:r>
              <a:rPr lang="en-US" sz="1000" u="sng">
                <a:solidFill>
                  <a:schemeClr val="dk1"/>
                </a:solidFill>
                <a:latin typeface="Times New Roman"/>
                <a:ea typeface="Times New Roman"/>
                <a:cs typeface="Times New Roman"/>
                <a:sym typeface="Times New Roman"/>
                <a:hlinkClick r:id="rId15">
                  <a:extLst>
                    <a:ext uri="{A12FA001-AC4F-418D-AE19-62706E023703}">
                      <ahyp:hlinkClr val="tx"/>
                    </a:ext>
                  </a:extLst>
                </a:hlinkClick>
              </a:rPr>
              <a:t>https://rockyweb.usgs.gov/vdelivery/Datasets/Staged/Elevation/LPC/Projects/MA_CentralEastern_2021_B21/MA_CentralEastern_1_2021/LAZ/</a:t>
            </a:r>
            <a:endParaRPr sz="1000">
              <a:solidFill>
                <a:schemeClr val="dk1"/>
              </a:solidFill>
              <a:latin typeface="Calibri"/>
              <a:ea typeface="Calibri"/>
              <a:cs typeface="Calibri"/>
              <a:sym typeface="Calibri"/>
            </a:endParaRPr>
          </a:p>
        </p:txBody>
      </p:sp>
      <p:sp>
        <p:nvSpPr>
          <p:cNvPr id="95" name="Google Shape;95;p1"/>
          <p:cNvSpPr/>
          <p:nvPr/>
        </p:nvSpPr>
        <p:spPr>
          <a:xfrm>
            <a:off x="945125" y="13991450"/>
            <a:ext cx="9265800" cy="7700400"/>
          </a:xfrm>
          <a:prstGeom prst="roundRect">
            <a:avLst>
              <a:gd fmla="val 16667" name="adj"/>
            </a:avLst>
          </a:prstGeom>
          <a:noFill/>
          <a:ln cap="flat" cmpd="sng" w="9525">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US" sz="3400">
                <a:solidFill>
                  <a:srgbClr val="073763"/>
                </a:solidFill>
                <a:latin typeface="Tahoma"/>
                <a:ea typeface="Tahoma"/>
                <a:cs typeface="Tahoma"/>
                <a:sym typeface="Tahoma"/>
              </a:rPr>
              <a:t>Data and Methodology</a:t>
            </a:r>
            <a:endParaRPr b="1" sz="3400">
              <a:solidFill>
                <a:srgbClr val="073763"/>
              </a:solidFill>
              <a:latin typeface="Tahoma"/>
              <a:ea typeface="Tahoma"/>
              <a:cs typeface="Tahoma"/>
              <a:sym typeface="Tahoma"/>
            </a:endParaRPr>
          </a:p>
          <a:p>
            <a:pPr indent="0" lvl="0" marL="457200" rtl="0" algn="just">
              <a:spcBef>
                <a:spcPts val="0"/>
              </a:spcBef>
              <a:spcAft>
                <a:spcPts val="0"/>
              </a:spcAft>
              <a:buNone/>
            </a:pPr>
            <a:r>
              <a:t/>
            </a:r>
            <a:endParaRPr sz="2400">
              <a:solidFill>
                <a:schemeClr val="dk1"/>
              </a:solidFill>
              <a:latin typeface="Tahoma"/>
              <a:ea typeface="Tahoma"/>
              <a:cs typeface="Tahoma"/>
              <a:sym typeface="Tahoma"/>
            </a:endParaRPr>
          </a:p>
        </p:txBody>
      </p:sp>
      <p:pic>
        <p:nvPicPr>
          <p:cNvPr id="96" name="Google Shape;96;p1"/>
          <p:cNvPicPr preferRelativeResize="0"/>
          <p:nvPr/>
        </p:nvPicPr>
        <p:blipFill rotWithShape="1">
          <a:blip r:embed="rId16">
            <a:alphaModFix/>
          </a:blip>
          <a:srcRect b="0" l="1161" r="403" t="803"/>
          <a:stretch/>
        </p:blipFill>
        <p:spPr>
          <a:xfrm>
            <a:off x="10898625" y="5317525"/>
            <a:ext cx="3111500" cy="3801299"/>
          </a:xfrm>
          <a:prstGeom prst="rect">
            <a:avLst/>
          </a:prstGeom>
          <a:noFill/>
          <a:ln cap="flat" cmpd="sng" w="9525">
            <a:solidFill>
              <a:schemeClr val="dk2"/>
            </a:solidFill>
            <a:prstDash val="solid"/>
            <a:round/>
            <a:headEnd len="sm" w="sm" type="none"/>
            <a:tailEnd len="sm" w="sm" type="none"/>
          </a:ln>
        </p:spPr>
      </p:pic>
      <p:pic>
        <p:nvPicPr>
          <p:cNvPr id="97" name="Google Shape;97;p1"/>
          <p:cNvPicPr preferRelativeResize="0"/>
          <p:nvPr/>
        </p:nvPicPr>
        <p:blipFill>
          <a:blip r:embed="rId17">
            <a:alphaModFix/>
          </a:blip>
          <a:stretch>
            <a:fillRect/>
          </a:stretch>
        </p:blipFill>
        <p:spPr>
          <a:xfrm>
            <a:off x="10861638" y="9707147"/>
            <a:ext cx="3293475" cy="3629765"/>
          </a:xfrm>
          <a:prstGeom prst="rect">
            <a:avLst/>
          </a:prstGeom>
          <a:noFill/>
          <a:ln>
            <a:noFill/>
          </a:ln>
        </p:spPr>
      </p:pic>
      <p:pic>
        <p:nvPicPr>
          <p:cNvPr id="98" name="Google Shape;98;p1"/>
          <p:cNvPicPr preferRelativeResize="0"/>
          <p:nvPr/>
        </p:nvPicPr>
        <p:blipFill>
          <a:blip r:embed="rId18">
            <a:alphaModFix/>
          </a:blip>
          <a:stretch>
            <a:fillRect/>
          </a:stretch>
        </p:blipFill>
        <p:spPr>
          <a:xfrm>
            <a:off x="17471638" y="9707150"/>
            <a:ext cx="3293475" cy="3627612"/>
          </a:xfrm>
          <a:prstGeom prst="rect">
            <a:avLst/>
          </a:prstGeom>
          <a:noFill/>
          <a:ln>
            <a:noFill/>
          </a:ln>
        </p:spPr>
      </p:pic>
      <p:pic>
        <p:nvPicPr>
          <p:cNvPr id="99" name="Google Shape;99;p1"/>
          <p:cNvPicPr preferRelativeResize="0"/>
          <p:nvPr/>
        </p:nvPicPr>
        <p:blipFill>
          <a:blip r:embed="rId19">
            <a:alphaModFix/>
          </a:blip>
          <a:stretch>
            <a:fillRect/>
          </a:stretch>
        </p:blipFill>
        <p:spPr>
          <a:xfrm>
            <a:off x="14155113" y="9707150"/>
            <a:ext cx="3316536" cy="3629750"/>
          </a:xfrm>
          <a:prstGeom prst="rect">
            <a:avLst/>
          </a:prstGeom>
          <a:noFill/>
          <a:ln>
            <a:noFill/>
          </a:ln>
        </p:spPr>
      </p:pic>
      <p:sp>
        <p:nvSpPr>
          <p:cNvPr id="100" name="Google Shape;100;p1"/>
          <p:cNvSpPr/>
          <p:nvPr/>
        </p:nvSpPr>
        <p:spPr>
          <a:xfrm>
            <a:off x="21714700" y="4082725"/>
            <a:ext cx="10363200" cy="6378000"/>
          </a:xfrm>
          <a:prstGeom prst="roundRect">
            <a:avLst>
              <a:gd fmla="val 16667" name="adj"/>
            </a:avLst>
          </a:prstGeom>
          <a:noFill/>
          <a:ln cap="flat" cmpd="sng" w="9525">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US" sz="3400">
                <a:solidFill>
                  <a:srgbClr val="073763"/>
                </a:solidFill>
                <a:latin typeface="Tahoma"/>
                <a:ea typeface="Tahoma"/>
                <a:cs typeface="Tahoma"/>
                <a:sym typeface="Tahoma"/>
              </a:rPr>
              <a:t>Discussions</a:t>
            </a:r>
            <a:endParaRPr sz="2400">
              <a:solidFill>
                <a:srgbClr val="073763"/>
              </a:solidFill>
              <a:latin typeface="Tahoma"/>
              <a:ea typeface="Tahoma"/>
              <a:cs typeface="Tahoma"/>
              <a:sym typeface="Tahoma"/>
            </a:endParaRPr>
          </a:p>
          <a:p>
            <a:pPr indent="0" lvl="0" marL="0" marR="0" rtl="0" algn="just">
              <a:lnSpc>
                <a:spcPct val="115000"/>
              </a:lnSpc>
              <a:spcBef>
                <a:spcPts val="0"/>
              </a:spcBef>
              <a:spcAft>
                <a:spcPts val="0"/>
              </a:spcAft>
              <a:buNone/>
            </a:pPr>
            <a:r>
              <a:rPr lang="en-US" sz="2400">
                <a:solidFill>
                  <a:srgbClr val="374151"/>
                </a:solidFill>
                <a:latin typeface="Tahoma"/>
                <a:ea typeface="Tahoma"/>
                <a:cs typeface="Tahoma"/>
                <a:sym typeface="Tahoma"/>
              </a:rPr>
              <a:t>There was a rapid increase in solar panel installations from 2015-2021 with an increase in total area of solar panels and power output estimates increased for each consecutive year. Number of </a:t>
            </a:r>
            <a:r>
              <a:rPr lang="en-US" sz="2400">
                <a:solidFill>
                  <a:srgbClr val="374151"/>
                </a:solidFill>
                <a:latin typeface="Tahoma"/>
                <a:ea typeface="Tahoma"/>
                <a:cs typeface="Tahoma"/>
                <a:sym typeface="Tahoma"/>
              </a:rPr>
              <a:t>solar panels </a:t>
            </a:r>
            <a:r>
              <a:rPr lang="en-US" sz="2400">
                <a:solidFill>
                  <a:srgbClr val="374151"/>
                </a:solidFill>
                <a:latin typeface="Tahoma"/>
                <a:ea typeface="Tahoma"/>
                <a:cs typeface="Tahoma"/>
                <a:sym typeface="Tahoma"/>
              </a:rPr>
              <a:t>decreased from 2019 to 2021.</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rPr lang="en-US" sz="2400">
                <a:solidFill>
                  <a:srgbClr val="374151"/>
                </a:solidFill>
                <a:latin typeface="Tahoma"/>
                <a:ea typeface="Tahoma"/>
                <a:cs typeface="Tahoma"/>
                <a:sym typeface="Tahoma"/>
              </a:rPr>
              <a:t>Rate of increases from 2015  to 2019 was higher than 2019 to 2021, thus installation reduced but increase in output </a:t>
            </a:r>
            <a:r>
              <a:rPr lang="en-US" sz="2400">
                <a:solidFill>
                  <a:srgbClr val="374151"/>
                </a:solidFill>
                <a:latin typeface="Tahoma"/>
                <a:ea typeface="Tahoma"/>
                <a:cs typeface="Tahoma"/>
                <a:sym typeface="Tahoma"/>
              </a:rPr>
              <a:t>likely</a:t>
            </a:r>
            <a:r>
              <a:rPr lang="en-US" sz="2400">
                <a:solidFill>
                  <a:srgbClr val="374151"/>
                </a:solidFill>
                <a:latin typeface="Tahoma"/>
                <a:ea typeface="Tahoma"/>
                <a:cs typeface="Tahoma"/>
                <a:sym typeface="Tahoma"/>
              </a:rPr>
              <a:t> to be solar upgrades.</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rPr lang="en-US" sz="2400">
                <a:solidFill>
                  <a:srgbClr val="374151"/>
                </a:solidFill>
                <a:latin typeface="Tahoma"/>
                <a:ea typeface="Tahoma"/>
                <a:cs typeface="Tahoma"/>
                <a:sym typeface="Tahoma"/>
              </a:rPr>
              <a:t>Tree </a:t>
            </a:r>
            <a:r>
              <a:rPr lang="en-US" sz="2400">
                <a:solidFill>
                  <a:srgbClr val="374151"/>
                </a:solidFill>
                <a:latin typeface="Tahoma"/>
                <a:ea typeface="Tahoma"/>
                <a:cs typeface="Tahoma"/>
                <a:sym typeface="Tahoma"/>
              </a:rPr>
              <a:t>canopy</a:t>
            </a:r>
            <a:r>
              <a:rPr lang="en-US" sz="2400">
                <a:solidFill>
                  <a:srgbClr val="374151"/>
                </a:solidFill>
                <a:latin typeface="Tahoma"/>
                <a:ea typeface="Tahoma"/>
                <a:cs typeface="Tahoma"/>
                <a:sym typeface="Tahoma"/>
              </a:rPr>
              <a:t> decreased by 22,775 hectares from 2015 to 2021. This number, while much larger proportionately than the area of increase in solar panels, also includes trees removed for urban development.</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just">
              <a:lnSpc>
                <a:spcPct val="115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l">
              <a:lnSpc>
                <a:spcPct val="150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l">
              <a:lnSpc>
                <a:spcPct val="150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l">
              <a:lnSpc>
                <a:spcPct val="150000"/>
              </a:lnSpc>
              <a:spcBef>
                <a:spcPts val="0"/>
              </a:spcBef>
              <a:spcAft>
                <a:spcPts val="0"/>
              </a:spcAft>
              <a:buNone/>
            </a:pPr>
            <a:r>
              <a:t/>
            </a:r>
            <a:endParaRPr sz="2400">
              <a:solidFill>
                <a:srgbClr val="374151"/>
              </a:solidFill>
              <a:latin typeface="Tahoma"/>
              <a:ea typeface="Tahoma"/>
              <a:cs typeface="Tahoma"/>
              <a:sym typeface="Tahoma"/>
            </a:endParaRPr>
          </a:p>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01" name="Google Shape;101;p1"/>
          <p:cNvSpPr/>
          <p:nvPr/>
        </p:nvSpPr>
        <p:spPr>
          <a:xfrm>
            <a:off x="21714700" y="10842400"/>
            <a:ext cx="10363200" cy="5609100"/>
          </a:xfrm>
          <a:prstGeom prst="roundRect">
            <a:avLst>
              <a:gd fmla="val 16667" name="adj"/>
            </a:avLst>
          </a:prstGeom>
          <a:noFill/>
          <a:ln cap="flat" cmpd="sng" w="9525">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US" sz="3400">
                <a:solidFill>
                  <a:srgbClr val="073763"/>
                </a:solidFill>
                <a:latin typeface="Tahoma"/>
                <a:ea typeface="Tahoma"/>
                <a:cs typeface="Tahoma"/>
                <a:sym typeface="Tahoma"/>
              </a:rPr>
              <a:t>Conclusions</a:t>
            </a:r>
            <a:endParaRPr b="1" sz="3400">
              <a:solidFill>
                <a:srgbClr val="073763"/>
              </a:solidFill>
              <a:latin typeface="Tahoma"/>
              <a:ea typeface="Tahoma"/>
              <a:cs typeface="Tahoma"/>
              <a:sym typeface="Tahoma"/>
            </a:endParaRPr>
          </a:p>
          <a:p>
            <a:pPr indent="0" lvl="0" marL="0" rtl="0" algn="just">
              <a:lnSpc>
                <a:spcPct val="115000"/>
              </a:lnSpc>
              <a:spcBef>
                <a:spcPts val="0"/>
              </a:spcBef>
              <a:spcAft>
                <a:spcPts val="0"/>
              </a:spcAft>
              <a:buClr>
                <a:schemeClr val="dk1"/>
              </a:buClr>
              <a:buFont typeface="Arial"/>
              <a:buNone/>
            </a:pPr>
            <a:r>
              <a:rPr lang="en-US" sz="2400">
                <a:solidFill>
                  <a:srgbClr val="374151"/>
                </a:solidFill>
                <a:latin typeface="Tahoma"/>
                <a:ea typeface="Tahoma"/>
                <a:cs typeface="Tahoma"/>
                <a:sym typeface="Tahoma"/>
              </a:rPr>
              <a:t>Over the last six years in Worcester, solar panel installations have surged, contributing to increased total area and power output estimates. Despite a decrease in the number of solar panels from 2019 to 2021, likely due to data inaccuracies, the growth rate has slowed, possibly influenced by the higher initial count in 2019. Concurrently, tree canopy cover decreased significantly by 22,775 hectares from 2015 to 2021, reflecting a complex interplay of natural changes and urban development.</a:t>
            </a:r>
            <a:endParaRPr sz="2400">
              <a:solidFill>
                <a:srgbClr val="374151"/>
              </a:solidFill>
              <a:latin typeface="Tahoma"/>
              <a:ea typeface="Tahoma"/>
              <a:cs typeface="Tahoma"/>
              <a:sym typeface="Tahoma"/>
            </a:endParaRPr>
          </a:p>
          <a:p>
            <a:pPr indent="0" lvl="0" marL="0" rtl="0" algn="just">
              <a:lnSpc>
                <a:spcPct val="115000"/>
              </a:lnSpc>
              <a:spcBef>
                <a:spcPts val="0"/>
              </a:spcBef>
              <a:spcAft>
                <a:spcPts val="0"/>
              </a:spcAft>
              <a:buClr>
                <a:schemeClr val="dk1"/>
              </a:buClr>
              <a:buFont typeface="Arial"/>
              <a:buNone/>
            </a:pPr>
            <a:r>
              <a:rPr lang="en-US" sz="2400">
                <a:solidFill>
                  <a:srgbClr val="374151"/>
                </a:solidFill>
                <a:latin typeface="Tahoma"/>
                <a:ea typeface="Tahoma"/>
                <a:cs typeface="Tahoma"/>
                <a:sym typeface="Tahoma"/>
              </a:rPr>
              <a:t>The results of the regression analysis between the change in tree canopy (2015-2021) and the change in solar generation per census block indicate a negative correlation. </a:t>
            </a:r>
            <a:endParaRPr sz="2400">
              <a:solidFill>
                <a:srgbClr val="374151"/>
              </a:solidFill>
              <a:latin typeface="Tahoma"/>
              <a:ea typeface="Tahoma"/>
              <a:cs typeface="Tahoma"/>
              <a:sym typeface="Tahoma"/>
            </a:endParaRPr>
          </a:p>
          <a:p>
            <a:pPr indent="0" lvl="0" marL="0" rtl="0" algn="just">
              <a:lnSpc>
                <a:spcPct val="115000"/>
              </a:lnSpc>
              <a:spcBef>
                <a:spcPts val="0"/>
              </a:spcBef>
              <a:spcAft>
                <a:spcPts val="0"/>
              </a:spcAft>
              <a:buClr>
                <a:schemeClr val="dk1"/>
              </a:buClr>
              <a:buFont typeface="Arial"/>
              <a:buNone/>
            </a:pPr>
            <a:r>
              <a:rPr lang="en-US" sz="2400">
                <a:solidFill>
                  <a:srgbClr val="374151"/>
                </a:solidFill>
                <a:latin typeface="Tahoma"/>
                <a:ea typeface="Tahoma"/>
                <a:cs typeface="Tahoma"/>
                <a:sym typeface="Tahoma"/>
              </a:rPr>
              <a:t> </a:t>
            </a:r>
            <a:endParaRPr sz="2400">
              <a:solidFill>
                <a:schemeClr val="dk1"/>
              </a:solidFill>
              <a:latin typeface="Calibri"/>
              <a:ea typeface="Calibri"/>
              <a:cs typeface="Calibri"/>
              <a:sym typeface="Calibri"/>
            </a:endParaRPr>
          </a:p>
        </p:txBody>
      </p:sp>
      <p:sp>
        <p:nvSpPr>
          <p:cNvPr id="102" name="Google Shape;102;p1"/>
          <p:cNvSpPr txBox="1"/>
          <p:nvPr/>
        </p:nvSpPr>
        <p:spPr>
          <a:xfrm>
            <a:off x="10861588" y="9285150"/>
            <a:ext cx="99036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Solar Power (MWh/Sqm)</a:t>
            </a:r>
            <a:endParaRPr b="1" sz="2000">
              <a:solidFill>
                <a:schemeClr val="dk1"/>
              </a:solidFill>
              <a:latin typeface="Calibri"/>
              <a:ea typeface="Calibri"/>
              <a:cs typeface="Calibri"/>
              <a:sym typeface="Calibri"/>
            </a:endParaRPr>
          </a:p>
        </p:txBody>
      </p:sp>
      <p:graphicFrame>
        <p:nvGraphicFramePr>
          <p:cNvPr id="103" name="Google Shape;103;p1"/>
          <p:cNvGraphicFramePr/>
          <p:nvPr/>
        </p:nvGraphicFramePr>
        <p:xfrm>
          <a:off x="17576063" y="18263400"/>
          <a:ext cx="3000000" cy="3000000"/>
        </p:xfrm>
        <a:graphic>
          <a:graphicData uri="http://schemas.openxmlformats.org/drawingml/2006/table">
            <a:tbl>
              <a:tblPr>
                <a:noFill/>
                <a:tableStyleId>{1B09B200-B9FF-4CFD-A3DB-C1B92552C95C}</a:tableStyleId>
              </a:tblPr>
              <a:tblGrid>
                <a:gridCol w="704850"/>
                <a:gridCol w="1400175"/>
                <a:gridCol w="1285875"/>
                <a:gridCol w="1276350"/>
                <a:gridCol w="1562100"/>
              </a:tblGrid>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Year</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Identified Rooftop Solar Patches</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Solar Panel</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Area (m</a:t>
                      </a:r>
                      <a:r>
                        <a:rPr b="1" baseline="30000" lang="en-US" sz="1200">
                          <a:latin typeface="Times New Roman"/>
                          <a:ea typeface="Times New Roman"/>
                          <a:cs typeface="Times New Roman"/>
                          <a:sym typeface="Times New Roman"/>
                        </a:rPr>
                        <a:t>2</a:t>
                      </a:r>
                      <a:r>
                        <a:rPr b="1" lang="en-US"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Estimated Power Output (MWh)</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Total Available Solar Energy (MWh)</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2015</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25,977</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2,100</a:t>
                      </a:r>
                      <a:endParaRPr sz="12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15,262</a:t>
                      </a:r>
                      <a:endParaRPr sz="12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r>
              <a:tr h="259075">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2019</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EFE8"/>
                    </a:solidFill>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2,944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solidFill>
                      <a:srgbClr val="EAEFE8"/>
                    </a:solidFill>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213,378</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solidFill>
                      <a:srgbClr val="EAEFE8"/>
                    </a:solidFill>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16,265</a:t>
                      </a:r>
                      <a:endParaRPr sz="1200">
                        <a:latin typeface="Times New Roman"/>
                        <a:ea typeface="Times New Roman"/>
                        <a:cs typeface="Times New Roman"/>
                        <a:sym typeface="Times New Roman"/>
                      </a:endParaRPr>
                    </a:p>
                  </a:txBody>
                  <a:tcPr marT="63500" marB="63500" marR="63500" marL="63500">
                    <a:solidFill>
                      <a:srgbClr val="EAEFE8"/>
                    </a:solidFill>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118,206</a:t>
                      </a:r>
                      <a:endParaRPr sz="1200">
                        <a:latin typeface="Times New Roman"/>
                        <a:ea typeface="Times New Roman"/>
                        <a:cs typeface="Times New Roman"/>
                        <a:sym typeface="Times New Roman"/>
                      </a:endParaRPr>
                    </a:p>
                  </a:txBody>
                  <a:tcPr marT="63500" marB="63500" marR="63500" marL="63500">
                    <a:solidFill>
                      <a:srgbClr val="EAEFE8"/>
                    </a:solidFill>
                  </a:tcPr>
                </a:tc>
              </a:tr>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2,870</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232,649</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17,881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129,950</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104" name="Google Shape;104;p1"/>
          <p:cNvGraphicFramePr/>
          <p:nvPr/>
        </p:nvGraphicFramePr>
        <p:xfrm>
          <a:off x="19095300" y="20028300"/>
          <a:ext cx="3000000" cy="3000000"/>
        </p:xfrm>
        <a:graphic>
          <a:graphicData uri="http://schemas.openxmlformats.org/drawingml/2006/table">
            <a:tbl>
              <a:tblPr>
                <a:noFill/>
                <a:tableStyleId>{1B09B200-B9FF-4CFD-A3DB-C1B92552C95C}</a:tableStyleId>
              </a:tblPr>
              <a:tblGrid>
                <a:gridCol w="952500"/>
                <a:gridCol w="2238375"/>
              </a:tblGrid>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Year</a:t>
                      </a:r>
                      <a:endParaRPr b="1" sz="1200">
                        <a:latin typeface="Times New Roman"/>
                        <a:ea typeface="Times New Roman"/>
                        <a:cs typeface="Times New Roman"/>
                        <a:sym typeface="Times New Roman"/>
                      </a:endParaRPr>
                    </a:p>
                  </a:txBody>
                  <a:tcPr marT="63500" marB="63500" marR="63500" marL="63500">
                    <a:solidFill>
                      <a:srgbClr val="F9CB9C"/>
                    </a:solidFill>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Tree Canopy Area (Hectares)</a:t>
                      </a:r>
                      <a:endParaRPr b="1" sz="1200">
                        <a:latin typeface="Times New Roman"/>
                        <a:ea typeface="Times New Roman"/>
                        <a:cs typeface="Times New Roman"/>
                        <a:sym typeface="Times New Roman"/>
                      </a:endParaRPr>
                    </a:p>
                  </a:txBody>
                  <a:tcPr marT="63500" marB="63500" marR="63500" marL="63500">
                    <a:solidFill>
                      <a:srgbClr val="F9CB9C"/>
                    </a:solidFill>
                  </a:tcPr>
                </a:tc>
              </a:tr>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2021</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4,002.01</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2015</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3,430.90</a:t>
                      </a:r>
                      <a:endParaRPr sz="1200">
                        <a:latin typeface="Times New Roman"/>
                        <a:ea typeface="Times New Roman"/>
                        <a:cs typeface="Times New Roman"/>
                        <a:sym typeface="Times New Roman"/>
                      </a:endParaRPr>
                    </a:p>
                  </a:txBody>
                  <a:tcPr marT="63500" marB="63500" marR="63500" marL="63500"/>
                </a:tc>
              </a:tr>
            </a:tbl>
          </a:graphicData>
        </a:graphic>
      </p:graphicFrame>
      <p:pic>
        <p:nvPicPr>
          <p:cNvPr id="105" name="Google Shape;105;p1"/>
          <p:cNvPicPr preferRelativeResize="0"/>
          <p:nvPr/>
        </p:nvPicPr>
        <p:blipFill>
          <a:blip r:embed="rId20">
            <a:alphaModFix/>
          </a:blip>
          <a:stretch>
            <a:fillRect/>
          </a:stretch>
        </p:blipFill>
        <p:spPr>
          <a:xfrm>
            <a:off x="10859825" y="13432937"/>
            <a:ext cx="3293450" cy="4259328"/>
          </a:xfrm>
          <a:prstGeom prst="rect">
            <a:avLst/>
          </a:prstGeom>
          <a:noFill/>
          <a:ln>
            <a:noFill/>
          </a:ln>
        </p:spPr>
      </p:pic>
      <p:pic>
        <p:nvPicPr>
          <p:cNvPr id="106" name="Google Shape;106;p1"/>
          <p:cNvPicPr preferRelativeResize="0"/>
          <p:nvPr/>
        </p:nvPicPr>
        <p:blipFill>
          <a:blip r:embed="rId21">
            <a:alphaModFix/>
          </a:blip>
          <a:stretch>
            <a:fillRect/>
          </a:stretch>
        </p:blipFill>
        <p:spPr>
          <a:xfrm>
            <a:off x="14116725" y="13432937"/>
            <a:ext cx="3293450" cy="4259314"/>
          </a:xfrm>
          <a:prstGeom prst="rect">
            <a:avLst/>
          </a:prstGeom>
          <a:noFill/>
          <a:ln>
            <a:noFill/>
          </a:ln>
        </p:spPr>
      </p:pic>
      <p:sp>
        <p:nvSpPr>
          <p:cNvPr id="107" name="Google Shape;107;p1"/>
          <p:cNvSpPr/>
          <p:nvPr/>
        </p:nvSpPr>
        <p:spPr>
          <a:xfrm>
            <a:off x="10944450" y="13490075"/>
            <a:ext cx="3124200" cy="27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
        <p:nvSpPr>
          <p:cNvPr id="108" name="Google Shape;108;p1"/>
          <p:cNvSpPr txBox="1"/>
          <p:nvPr/>
        </p:nvSpPr>
        <p:spPr>
          <a:xfrm>
            <a:off x="10872050" y="13432925"/>
            <a:ext cx="3007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Canopy Cover, 2015</a:t>
            </a:r>
            <a:endParaRPr sz="1600">
              <a:solidFill>
                <a:schemeClr val="dk1"/>
              </a:solidFill>
              <a:latin typeface="Tahoma"/>
              <a:ea typeface="Tahoma"/>
              <a:cs typeface="Tahoma"/>
              <a:sym typeface="Tahoma"/>
            </a:endParaRPr>
          </a:p>
        </p:txBody>
      </p:sp>
      <p:pic>
        <p:nvPicPr>
          <p:cNvPr id="109" name="Google Shape;109;p1"/>
          <p:cNvPicPr preferRelativeResize="0"/>
          <p:nvPr/>
        </p:nvPicPr>
        <p:blipFill>
          <a:blip r:embed="rId22">
            <a:alphaModFix/>
          </a:blip>
          <a:stretch>
            <a:fillRect/>
          </a:stretch>
        </p:blipFill>
        <p:spPr>
          <a:xfrm>
            <a:off x="17450425" y="13423075"/>
            <a:ext cx="3316526" cy="4289171"/>
          </a:xfrm>
          <a:prstGeom prst="rect">
            <a:avLst/>
          </a:prstGeom>
          <a:noFill/>
          <a:ln>
            <a:noFill/>
          </a:ln>
        </p:spPr>
      </p:pic>
      <p:pic>
        <p:nvPicPr>
          <p:cNvPr id="110" name="Google Shape;110;p1"/>
          <p:cNvPicPr preferRelativeResize="0"/>
          <p:nvPr/>
        </p:nvPicPr>
        <p:blipFill>
          <a:blip r:embed="rId23">
            <a:alphaModFix/>
          </a:blip>
          <a:stretch>
            <a:fillRect/>
          </a:stretch>
        </p:blipFill>
        <p:spPr>
          <a:xfrm>
            <a:off x="10859825" y="17618369"/>
            <a:ext cx="3256899" cy="4212032"/>
          </a:xfrm>
          <a:prstGeom prst="rect">
            <a:avLst/>
          </a:prstGeom>
          <a:noFill/>
          <a:ln>
            <a:noFill/>
          </a:ln>
        </p:spPr>
      </p:pic>
      <p:pic>
        <p:nvPicPr>
          <p:cNvPr id="111" name="Google Shape;111;p1"/>
          <p:cNvPicPr preferRelativeResize="0"/>
          <p:nvPr/>
        </p:nvPicPr>
        <p:blipFill>
          <a:blip r:embed="rId24">
            <a:alphaModFix/>
          </a:blip>
          <a:stretch>
            <a:fillRect/>
          </a:stretch>
        </p:blipFill>
        <p:spPr>
          <a:xfrm>
            <a:off x="14086725" y="17615475"/>
            <a:ext cx="3293450" cy="4259324"/>
          </a:xfrm>
          <a:prstGeom prst="rect">
            <a:avLst/>
          </a:prstGeom>
          <a:noFill/>
          <a:ln>
            <a:noFill/>
          </a:ln>
        </p:spPr>
      </p:pic>
      <p:pic>
        <p:nvPicPr>
          <p:cNvPr id="112" name="Google Shape;112;p1"/>
          <p:cNvPicPr preferRelativeResize="0"/>
          <p:nvPr/>
        </p:nvPicPr>
        <p:blipFill rotWithShape="1">
          <a:blip r:embed="rId25">
            <a:alphaModFix/>
          </a:blip>
          <a:srcRect b="5072" l="3619" r="6998" t="14275"/>
          <a:stretch/>
        </p:blipFill>
        <p:spPr>
          <a:xfrm>
            <a:off x="14478000" y="5797838"/>
            <a:ext cx="6323800" cy="3136612"/>
          </a:xfrm>
          <a:prstGeom prst="rect">
            <a:avLst/>
          </a:prstGeom>
          <a:noFill/>
          <a:ln>
            <a:noFill/>
          </a:ln>
        </p:spPr>
      </p:pic>
      <p:pic>
        <p:nvPicPr>
          <p:cNvPr id="113" name="Google Shape;113;p1"/>
          <p:cNvPicPr preferRelativeResize="0"/>
          <p:nvPr/>
        </p:nvPicPr>
        <p:blipFill rotWithShape="1">
          <a:blip r:embed="rId3">
            <a:alphaModFix/>
          </a:blip>
          <a:srcRect b="13554" l="0" r="0" t="14955"/>
          <a:stretch/>
        </p:blipFill>
        <p:spPr>
          <a:xfrm>
            <a:off x="355050" y="849575"/>
            <a:ext cx="2386800" cy="2388726"/>
          </a:xfrm>
          <a:prstGeom prst="rect">
            <a:avLst/>
          </a:prstGeom>
          <a:noFill/>
          <a:ln>
            <a:noFill/>
          </a:ln>
        </p:spPr>
      </p:pic>
      <p:sp>
        <p:nvSpPr>
          <p:cNvPr id="114" name="Google Shape;114;p1"/>
          <p:cNvSpPr/>
          <p:nvPr/>
        </p:nvSpPr>
        <p:spPr>
          <a:xfrm>
            <a:off x="10873750" y="9723125"/>
            <a:ext cx="804000" cy="4002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2021</a:t>
            </a:r>
            <a:endParaRPr sz="2000">
              <a:solidFill>
                <a:schemeClr val="lt1"/>
              </a:solidFill>
              <a:latin typeface="Calibri"/>
              <a:ea typeface="Calibri"/>
              <a:cs typeface="Calibri"/>
              <a:sym typeface="Calibri"/>
            </a:endParaRPr>
          </a:p>
        </p:txBody>
      </p:sp>
      <p:sp>
        <p:nvSpPr>
          <p:cNvPr id="115" name="Google Shape;115;p1"/>
          <p:cNvSpPr/>
          <p:nvPr/>
        </p:nvSpPr>
        <p:spPr>
          <a:xfrm>
            <a:off x="14153250" y="9723125"/>
            <a:ext cx="804000" cy="4002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2019</a:t>
            </a:r>
            <a:endParaRPr sz="2000">
              <a:solidFill>
                <a:schemeClr val="lt1"/>
              </a:solidFill>
              <a:latin typeface="Calibri"/>
              <a:ea typeface="Calibri"/>
              <a:cs typeface="Calibri"/>
              <a:sym typeface="Calibri"/>
            </a:endParaRPr>
          </a:p>
        </p:txBody>
      </p:sp>
      <p:sp>
        <p:nvSpPr>
          <p:cNvPr id="116" name="Google Shape;116;p1"/>
          <p:cNvSpPr/>
          <p:nvPr/>
        </p:nvSpPr>
        <p:spPr>
          <a:xfrm>
            <a:off x="17471675" y="9723125"/>
            <a:ext cx="804000" cy="4002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2015</a:t>
            </a:r>
            <a:endParaRPr sz="2000">
              <a:solidFill>
                <a:schemeClr val="lt1"/>
              </a:solidFill>
              <a:latin typeface="Calibri"/>
              <a:ea typeface="Calibri"/>
              <a:cs typeface="Calibri"/>
              <a:sym typeface="Calibri"/>
            </a:endParaRPr>
          </a:p>
        </p:txBody>
      </p:sp>
      <p:sp>
        <p:nvSpPr>
          <p:cNvPr id="117" name="Google Shape;117;p1"/>
          <p:cNvSpPr/>
          <p:nvPr/>
        </p:nvSpPr>
        <p:spPr>
          <a:xfrm>
            <a:off x="15001400" y="5359250"/>
            <a:ext cx="5277000" cy="43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Calibri"/>
                <a:ea typeface="Calibri"/>
                <a:cs typeface="Calibri"/>
                <a:sym typeface="Calibri"/>
              </a:rPr>
              <a:t>Relationship between Solar Generation Change and Canopy Cover Change, 2015-2021</a:t>
            </a:r>
            <a:endParaRPr sz="1600">
              <a:latin typeface="Calibri"/>
              <a:ea typeface="Calibri"/>
              <a:cs typeface="Calibri"/>
              <a:sym typeface="Calibri"/>
            </a:endParaRPr>
          </a:p>
        </p:txBody>
      </p:sp>
      <p:pic>
        <p:nvPicPr>
          <p:cNvPr id="118" name="Google Shape;118;p1"/>
          <p:cNvPicPr preferRelativeResize="0"/>
          <p:nvPr/>
        </p:nvPicPr>
        <p:blipFill>
          <a:blip r:embed="rId26">
            <a:alphaModFix/>
          </a:blip>
          <a:stretch>
            <a:fillRect/>
          </a:stretch>
        </p:blipFill>
        <p:spPr>
          <a:xfrm>
            <a:off x="1560600" y="15118250"/>
            <a:ext cx="7851599" cy="6573579"/>
          </a:xfrm>
          <a:prstGeom prst="rect">
            <a:avLst/>
          </a:prstGeom>
          <a:noFill/>
          <a:ln>
            <a:noFill/>
          </a:ln>
        </p:spPr>
      </p:pic>
      <p:sp>
        <p:nvSpPr>
          <p:cNvPr id="119" name="Google Shape;119;p1"/>
          <p:cNvSpPr/>
          <p:nvPr/>
        </p:nvSpPr>
        <p:spPr>
          <a:xfrm>
            <a:off x="14823100" y="8846550"/>
            <a:ext cx="5897100" cy="43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Calibri"/>
                <a:ea typeface="Calibri"/>
                <a:cs typeface="Calibri"/>
                <a:sym typeface="Calibri"/>
              </a:rPr>
              <a:t>Change in Solar Generation, 2015-2021, MWh / hectare</a:t>
            </a:r>
            <a:endParaRPr sz="1200">
              <a:latin typeface="Calibri"/>
              <a:ea typeface="Calibri"/>
              <a:cs typeface="Calibri"/>
              <a:sym typeface="Calibri"/>
            </a:endParaRPr>
          </a:p>
        </p:txBody>
      </p:sp>
      <p:sp>
        <p:nvSpPr>
          <p:cNvPr id="120" name="Google Shape;120;p1"/>
          <p:cNvSpPr/>
          <p:nvPr/>
        </p:nvSpPr>
        <p:spPr>
          <a:xfrm rot="-5400000">
            <a:off x="12988250" y="7182550"/>
            <a:ext cx="2805000" cy="3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Calibri"/>
                <a:ea typeface="Calibri"/>
                <a:cs typeface="Calibri"/>
                <a:sym typeface="Calibri"/>
              </a:rPr>
              <a:t>Change in Canopy Cover, 2015-2021 (P</a:t>
            </a:r>
            <a:r>
              <a:rPr lang="en-US" sz="1200">
                <a:latin typeface="Calibri"/>
                <a:ea typeface="Calibri"/>
                <a:cs typeface="Calibri"/>
                <a:sym typeface="Calibri"/>
              </a:rPr>
              <a:t>roportion</a:t>
            </a:r>
            <a:r>
              <a:rPr lang="en-US" sz="1200">
                <a:latin typeface="Calibri"/>
                <a:ea typeface="Calibri"/>
                <a:cs typeface="Calibri"/>
                <a:sym typeface="Calibri"/>
              </a:rPr>
              <a:t> of Total Area)</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2012-05-15T16:13:30Z</dcterms:created>
  <dc:creator>drourke</dc:creator>
</cp:coreProperties>
</file>